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F93B61-9890-49FC-B804-AA789043C9AE}" v="737" dt="2025-03-04T14:53:43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3"/>
    <p:restoredTop sz="94655"/>
  </p:normalViewPr>
  <p:slideViewPr>
    <p:cSldViewPr snapToGrid="0">
      <p:cViewPr varScale="1">
        <p:scale>
          <a:sx n="60" d="100"/>
          <a:sy n="60" d="100"/>
        </p:scale>
        <p:origin x="10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Radvánszky Bertalan" userId="7cc48a4d-992b-46ac-b3cb-eeb30eb028eb" providerId="ADAL" clId="{BDF93B61-9890-49FC-B804-AA789043C9AE}"/>
    <pc:docChg chg="undo redo custSel addSld delSld modSld sldOrd">
      <pc:chgData name="Dr. Radvánszky Bertalan" userId="7cc48a4d-992b-46ac-b3cb-eeb30eb028eb" providerId="ADAL" clId="{BDF93B61-9890-49FC-B804-AA789043C9AE}" dt="2025-03-04T14:54:05.156" v="2721" actId="1076"/>
      <pc:docMkLst>
        <pc:docMk/>
      </pc:docMkLst>
      <pc:sldChg chg="modSp mod">
        <pc:chgData name="Dr. Radvánszky Bertalan" userId="7cc48a4d-992b-46ac-b3cb-eeb30eb028eb" providerId="ADAL" clId="{BDF93B61-9890-49FC-B804-AA789043C9AE}" dt="2025-03-04T14:50:43.536" v="2715" actId="14100"/>
        <pc:sldMkLst>
          <pc:docMk/>
          <pc:sldMk cId="2384274669" sldId="258"/>
        </pc:sldMkLst>
        <pc:spChg chg="mod">
          <ac:chgData name="Dr. Radvánszky Bertalan" userId="7cc48a4d-992b-46ac-b3cb-eeb30eb028eb" providerId="ADAL" clId="{BDF93B61-9890-49FC-B804-AA789043C9AE}" dt="2025-03-04T14:50:43.536" v="2715" actId="14100"/>
          <ac:spMkLst>
            <pc:docMk/>
            <pc:sldMk cId="2384274669" sldId="258"/>
            <ac:spMk id="25" creationId="{2CC8585D-9052-DA48-F1D9-D45324D04CC5}"/>
          </ac:spMkLst>
        </pc:spChg>
        <pc:picChg chg="mod">
          <ac:chgData name="Dr. Radvánszky Bertalan" userId="7cc48a4d-992b-46ac-b3cb-eeb30eb028eb" providerId="ADAL" clId="{BDF93B61-9890-49FC-B804-AA789043C9AE}" dt="2025-03-04T13:12:08.059" v="1995" actId="14861"/>
          <ac:picMkLst>
            <pc:docMk/>
            <pc:sldMk cId="2384274669" sldId="258"/>
            <ac:picMk id="5" creationId="{11F29DA4-DCD8-5EE3-BAE4-CAFDFD02F064}"/>
          </ac:picMkLst>
        </pc:picChg>
      </pc:sldChg>
      <pc:sldChg chg="addSp delSp modSp mod">
        <pc:chgData name="Dr. Radvánszky Bertalan" userId="7cc48a4d-992b-46ac-b3cb-eeb30eb028eb" providerId="ADAL" clId="{BDF93B61-9890-49FC-B804-AA789043C9AE}" dt="2025-03-04T10:13:23.080" v="472" actId="1076"/>
        <pc:sldMkLst>
          <pc:docMk/>
          <pc:sldMk cId="2502922399" sldId="259"/>
        </pc:sldMkLst>
        <pc:spChg chg="del mod">
          <ac:chgData name="Dr. Radvánszky Bertalan" userId="7cc48a4d-992b-46ac-b3cb-eeb30eb028eb" providerId="ADAL" clId="{BDF93B61-9890-49FC-B804-AA789043C9AE}" dt="2025-03-04T10:09:11.509" v="440" actId="478"/>
          <ac:spMkLst>
            <pc:docMk/>
            <pc:sldMk cId="2502922399" sldId="259"/>
            <ac:spMk id="3" creationId="{41E4D0FC-F1D7-D37A-EED2-1D1CEF514386}"/>
          </ac:spMkLst>
        </pc:spChg>
        <pc:spChg chg="add mod">
          <ac:chgData name="Dr. Radvánszky Bertalan" userId="7cc48a4d-992b-46ac-b3cb-eeb30eb028eb" providerId="ADAL" clId="{BDF93B61-9890-49FC-B804-AA789043C9AE}" dt="2025-03-04T09:47:28.521" v="169" actId="164"/>
          <ac:spMkLst>
            <pc:docMk/>
            <pc:sldMk cId="2502922399" sldId="259"/>
            <ac:spMk id="6" creationId="{B2A72BBC-9020-BC3E-8C41-450D77623CBA}"/>
          </ac:spMkLst>
        </pc:spChg>
        <pc:spChg chg="add mod">
          <ac:chgData name="Dr. Radvánszky Bertalan" userId="7cc48a4d-992b-46ac-b3cb-eeb30eb028eb" providerId="ADAL" clId="{BDF93B61-9890-49FC-B804-AA789043C9AE}" dt="2025-03-04T09:47:28.521" v="169" actId="164"/>
          <ac:spMkLst>
            <pc:docMk/>
            <pc:sldMk cId="2502922399" sldId="259"/>
            <ac:spMk id="7" creationId="{7DD66A08-AC4A-ED71-8993-902AA122F757}"/>
          </ac:spMkLst>
        </pc:spChg>
        <pc:spChg chg="add mod topLvl">
          <ac:chgData name="Dr. Radvánszky Bertalan" userId="7cc48a4d-992b-46ac-b3cb-eeb30eb028eb" providerId="ADAL" clId="{BDF93B61-9890-49FC-B804-AA789043C9AE}" dt="2025-03-04T09:59:12.126" v="310" actId="164"/>
          <ac:spMkLst>
            <pc:docMk/>
            <pc:sldMk cId="2502922399" sldId="259"/>
            <ac:spMk id="9" creationId="{A20679D2-9A71-23ED-A8AB-896E4C67A15B}"/>
          </ac:spMkLst>
        </pc:spChg>
        <pc:spChg chg="add mod topLvl">
          <ac:chgData name="Dr. Radvánszky Bertalan" userId="7cc48a4d-992b-46ac-b3cb-eeb30eb028eb" providerId="ADAL" clId="{BDF93B61-9890-49FC-B804-AA789043C9AE}" dt="2025-03-04T09:59:12.126" v="310" actId="164"/>
          <ac:spMkLst>
            <pc:docMk/>
            <pc:sldMk cId="2502922399" sldId="259"/>
            <ac:spMk id="10" creationId="{3439F409-6EBA-DBBD-06DD-12A076936FAC}"/>
          </ac:spMkLst>
        </pc:spChg>
        <pc:spChg chg="add mod">
          <ac:chgData name="Dr. Radvánszky Bertalan" userId="7cc48a4d-992b-46ac-b3cb-eeb30eb028eb" providerId="ADAL" clId="{BDF93B61-9890-49FC-B804-AA789043C9AE}" dt="2025-03-04T10:08:27.918" v="436" actId="164"/>
          <ac:spMkLst>
            <pc:docMk/>
            <pc:sldMk cId="2502922399" sldId="259"/>
            <ac:spMk id="11" creationId="{F847BF82-6B19-8320-621E-A0AE1F092E07}"/>
          </ac:spMkLst>
        </pc:spChg>
        <pc:spChg chg="add mod">
          <ac:chgData name="Dr. Radvánszky Bertalan" userId="7cc48a4d-992b-46ac-b3cb-eeb30eb028eb" providerId="ADAL" clId="{BDF93B61-9890-49FC-B804-AA789043C9AE}" dt="2025-03-04T10:08:27.918" v="436" actId="164"/>
          <ac:spMkLst>
            <pc:docMk/>
            <pc:sldMk cId="2502922399" sldId="259"/>
            <ac:spMk id="14" creationId="{FB270B90-3E08-9161-B94E-5168B24C4B81}"/>
          </ac:spMkLst>
        </pc:spChg>
        <pc:spChg chg="add mod topLvl">
          <ac:chgData name="Dr. Radvánszky Bertalan" userId="7cc48a4d-992b-46ac-b3cb-eeb30eb028eb" providerId="ADAL" clId="{BDF93B61-9890-49FC-B804-AA789043C9AE}" dt="2025-03-04T09:51:34.798" v="228" actId="338"/>
          <ac:spMkLst>
            <pc:docMk/>
            <pc:sldMk cId="2502922399" sldId="259"/>
            <ac:spMk id="15" creationId="{6F9349DB-F4A2-F146-44A1-3B1499F0331A}"/>
          </ac:spMkLst>
        </pc:spChg>
        <pc:spChg chg="add mod topLvl">
          <ac:chgData name="Dr. Radvánszky Bertalan" userId="7cc48a4d-992b-46ac-b3cb-eeb30eb028eb" providerId="ADAL" clId="{BDF93B61-9890-49FC-B804-AA789043C9AE}" dt="2025-03-04T09:51:34.798" v="228" actId="338"/>
          <ac:spMkLst>
            <pc:docMk/>
            <pc:sldMk cId="2502922399" sldId="259"/>
            <ac:spMk id="16" creationId="{6C508F7F-9CE2-B9ED-4DB4-D1440EE373E5}"/>
          </ac:spMkLst>
        </pc:spChg>
        <pc:spChg chg="add mod">
          <ac:chgData name="Dr. Radvánszky Bertalan" userId="7cc48a4d-992b-46ac-b3cb-eeb30eb028eb" providerId="ADAL" clId="{BDF93B61-9890-49FC-B804-AA789043C9AE}" dt="2025-03-04T09:54:34.781" v="274" actId="164"/>
          <ac:spMkLst>
            <pc:docMk/>
            <pc:sldMk cId="2502922399" sldId="259"/>
            <ac:spMk id="20" creationId="{0CBCCAA8-2EA5-720A-306F-9D6657E59E7D}"/>
          </ac:spMkLst>
        </pc:spChg>
        <pc:spChg chg="add mod">
          <ac:chgData name="Dr. Radvánszky Bertalan" userId="7cc48a4d-992b-46ac-b3cb-eeb30eb028eb" providerId="ADAL" clId="{BDF93B61-9890-49FC-B804-AA789043C9AE}" dt="2025-03-04T09:54:34.781" v="274" actId="164"/>
          <ac:spMkLst>
            <pc:docMk/>
            <pc:sldMk cId="2502922399" sldId="259"/>
            <ac:spMk id="21" creationId="{55A4BA37-B356-60FA-90A9-62AE6118AA70}"/>
          </ac:spMkLst>
        </pc:spChg>
        <pc:spChg chg="add mod">
          <ac:chgData name="Dr. Radvánszky Bertalan" userId="7cc48a4d-992b-46ac-b3cb-eeb30eb028eb" providerId="ADAL" clId="{BDF93B61-9890-49FC-B804-AA789043C9AE}" dt="2025-03-04T09:57:40.348" v="307" actId="164"/>
          <ac:spMkLst>
            <pc:docMk/>
            <pc:sldMk cId="2502922399" sldId="259"/>
            <ac:spMk id="23" creationId="{810A0FFA-73C7-1E0D-B4E5-167B9D5CB73D}"/>
          </ac:spMkLst>
        </pc:spChg>
        <pc:spChg chg="add mod">
          <ac:chgData name="Dr. Radvánszky Bertalan" userId="7cc48a4d-992b-46ac-b3cb-eeb30eb028eb" providerId="ADAL" clId="{BDF93B61-9890-49FC-B804-AA789043C9AE}" dt="2025-03-04T09:57:40.348" v="307" actId="164"/>
          <ac:spMkLst>
            <pc:docMk/>
            <pc:sldMk cId="2502922399" sldId="259"/>
            <ac:spMk id="24" creationId="{83CA3BC9-98BE-AAD7-67C6-860D4CD2F88D}"/>
          </ac:spMkLst>
        </pc:spChg>
        <pc:spChg chg="add mod">
          <ac:chgData name="Dr. Radvánszky Bertalan" userId="7cc48a4d-992b-46ac-b3cb-eeb30eb028eb" providerId="ADAL" clId="{BDF93B61-9890-49FC-B804-AA789043C9AE}" dt="2025-03-04T10:03:34.059" v="354" actId="164"/>
          <ac:spMkLst>
            <pc:docMk/>
            <pc:sldMk cId="2502922399" sldId="259"/>
            <ac:spMk id="27" creationId="{8337C62C-CD31-67D7-6CE0-CFE329C0B59B}"/>
          </ac:spMkLst>
        </pc:spChg>
        <pc:spChg chg="add mod topLvl">
          <ac:chgData name="Dr. Radvánszky Bertalan" userId="7cc48a4d-992b-46ac-b3cb-eeb30eb028eb" providerId="ADAL" clId="{BDF93B61-9890-49FC-B804-AA789043C9AE}" dt="2025-03-04T10:10:22.466" v="446" actId="164"/>
          <ac:spMkLst>
            <pc:docMk/>
            <pc:sldMk cId="2502922399" sldId="259"/>
            <ac:spMk id="28" creationId="{35AA5A62-9491-BA42-97F3-17EA196FE321}"/>
          </ac:spMkLst>
        </pc:spChg>
        <pc:spChg chg="add mod">
          <ac:chgData name="Dr. Radvánszky Bertalan" userId="7cc48a4d-992b-46ac-b3cb-eeb30eb028eb" providerId="ADAL" clId="{BDF93B61-9890-49FC-B804-AA789043C9AE}" dt="2025-03-04T10:03:34.059" v="354" actId="164"/>
          <ac:spMkLst>
            <pc:docMk/>
            <pc:sldMk cId="2502922399" sldId="259"/>
            <ac:spMk id="29" creationId="{90F44F43-6E3F-8B97-D99A-D6CD1694930C}"/>
          </ac:spMkLst>
        </pc:spChg>
        <pc:spChg chg="add mod topLvl">
          <ac:chgData name="Dr. Radvánszky Bertalan" userId="7cc48a4d-992b-46ac-b3cb-eeb30eb028eb" providerId="ADAL" clId="{BDF93B61-9890-49FC-B804-AA789043C9AE}" dt="2025-03-04T10:10:22.466" v="446" actId="164"/>
          <ac:spMkLst>
            <pc:docMk/>
            <pc:sldMk cId="2502922399" sldId="259"/>
            <ac:spMk id="31" creationId="{82CBD0AB-8CD8-DAA3-2E10-914A6BC77F09}"/>
          </ac:spMkLst>
        </pc:spChg>
        <pc:spChg chg="mod">
          <ac:chgData name="Dr. Radvánszky Bertalan" userId="7cc48a4d-992b-46ac-b3cb-eeb30eb028eb" providerId="ADAL" clId="{BDF93B61-9890-49FC-B804-AA789043C9AE}" dt="2025-03-04T10:08:58.665" v="438"/>
          <ac:spMkLst>
            <pc:docMk/>
            <pc:sldMk cId="2502922399" sldId="259"/>
            <ac:spMk id="35" creationId="{AB062121-A5A4-D060-0189-4AEF44F26FF1}"/>
          </ac:spMkLst>
        </pc:spChg>
        <pc:spChg chg="mod">
          <ac:chgData name="Dr. Radvánszky Bertalan" userId="7cc48a4d-992b-46ac-b3cb-eeb30eb028eb" providerId="ADAL" clId="{BDF93B61-9890-49FC-B804-AA789043C9AE}" dt="2025-03-04T10:08:58.665" v="438"/>
          <ac:spMkLst>
            <pc:docMk/>
            <pc:sldMk cId="2502922399" sldId="259"/>
            <ac:spMk id="36" creationId="{25004D74-3565-0268-F833-5916C3D973E9}"/>
          </ac:spMkLst>
        </pc:spChg>
        <pc:grpChg chg="add del mod">
          <ac:chgData name="Dr. Radvánszky Bertalan" userId="7cc48a4d-992b-46ac-b3cb-eeb30eb028eb" providerId="ADAL" clId="{BDF93B61-9890-49FC-B804-AA789043C9AE}" dt="2025-03-04T09:47:43.489" v="170" actId="165"/>
          <ac:grpSpMkLst>
            <pc:docMk/>
            <pc:sldMk cId="2502922399" sldId="259"/>
            <ac:grpSpMk id="12" creationId="{32441C2C-D276-C822-B6A7-164DBF6890FC}"/>
          </ac:grpSpMkLst>
        </pc:grpChg>
        <pc:grpChg chg="add mod">
          <ac:chgData name="Dr. Radvánszky Bertalan" userId="7cc48a4d-992b-46ac-b3cb-eeb30eb028eb" providerId="ADAL" clId="{BDF93B61-9890-49FC-B804-AA789043C9AE}" dt="2025-03-04T10:13:23.080" v="472" actId="1076"/>
          <ac:grpSpMkLst>
            <pc:docMk/>
            <pc:sldMk cId="2502922399" sldId="259"/>
            <ac:grpSpMk id="13" creationId="{C8235294-1CEC-3C13-C494-05DBC2E05C58}"/>
          </ac:grpSpMkLst>
        </pc:grpChg>
        <pc:grpChg chg="add del mod">
          <ac:chgData name="Dr. Radvánszky Bertalan" userId="7cc48a4d-992b-46ac-b3cb-eeb30eb028eb" providerId="ADAL" clId="{BDF93B61-9890-49FC-B804-AA789043C9AE}" dt="2025-03-04T09:50:41.529" v="217" actId="165"/>
          <ac:grpSpMkLst>
            <pc:docMk/>
            <pc:sldMk cId="2502922399" sldId="259"/>
            <ac:grpSpMk id="17" creationId="{3AF0E5D9-8EC1-6A0F-B572-49919B2F1E73}"/>
          </ac:grpSpMkLst>
        </pc:grpChg>
        <pc:grpChg chg="add mod">
          <ac:chgData name="Dr. Radvánszky Bertalan" userId="7cc48a4d-992b-46ac-b3cb-eeb30eb028eb" providerId="ADAL" clId="{BDF93B61-9890-49FC-B804-AA789043C9AE}" dt="2025-03-04T10:10:42.477" v="449" actId="1076"/>
          <ac:grpSpMkLst>
            <pc:docMk/>
            <pc:sldMk cId="2502922399" sldId="259"/>
            <ac:grpSpMk id="18" creationId="{2F8B5F66-1770-A45C-DC06-1F76D4A9CDBB}"/>
          </ac:grpSpMkLst>
        </pc:grpChg>
        <pc:grpChg chg="add del mod">
          <ac:chgData name="Dr. Radvánszky Bertalan" userId="7cc48a4d-992b-46ac-b3cb-eeb30eb028eb" providerId="ADAL" clId="{BDF93B61-9890-49FC-B804-AA789043C9AE}" dt="2025-03-04T09:58:37.589" v="308" actId="165"/>
          <ac:grpSpMkLst>
            <pc:docMk/>
            <pc:sldMk cId="2502922399" sldId="259"/>
            <ac:grpSpMk id="19" creationId="{CF55EE75-E955-6BE0-6CB5-A55D76F76018}"/>
          </ac:grpSpMkLst>
        </pc:grpChg>
        <pc:grpChg chg="add mod">
          <ac:chgData name="Dr. Radvánszky Bertalan" userId="7cc48a4d-992b-46ac-b3cb-eeb30eb028eb" providerId="ADAL" clId="{BDF93B61-9890-49FC-B804-AA789043C9AE}" dt="2025-03-04T10:11:19.426" v="459" actId="1076"/>
          <ac:grpSpMkLst>
            <pc:docMk/>
            <pc:sldMk cId="2502922399" sldId="259"/>
            <ac:grpSpMk id="22" creationId="{36B6495F-4B2E-6905-2216-57C2F80BC831}"/>
          </ac:grpSpMkLst>
        </pc:grpChg>
        <pc:grpChg chg="add mod">
          <ac:chgData name="Dr. Radvánszky Bertalan" userId="7cc48a4d-992b-46ac-b3cb-eeb30eb028eb" providerId="ADAL" clId="{BDF93B61-9890-49FC-B804-AA789043C9AE}" dt="2025-03-04T10:13:15.913" v="470" actId="1076"/>
          <ac:grpSpMkLst>
            <pc:docMk/>
            <pc:sldMk cId="2502922399" sldId="259"/>
            <ac:grpSpMk id="25" creationId="{A1218FFE-C3C6-D8F4-AE21-F2B79621C8A0}"/>
          </ac:grpSpMkLst>
        </pc:grpChg>
        <pc:grpChg chg="add mod">
          <ac:chgData name="Dr. Radvánszky Bertalan" userId="7cc48a4d-992b-46ac-b3cb-eeb30eb028eb" providerId="ADAL" clId="{BDF93B61-9890-49FC-B804-AA789043C9AE}" dt="2025-03-04T10:11:08.861" v="455" actId="1076"/>
          <ac:grpSpMkLst>
            <pc:docMk/>
            <pc:sldMk cId="2502922399" sldId="259"/>
            <ac:grpSpMk id="26" creationId="{A99F2793-7979-6502-CFAF-040004A0489C}"/>
          </ac:grpSpMkLst>
        </pc:grpChg>
        <pc:grpChg chg="add mod">
          <ac:chgData name="Dr. Radvánszky Bertalan" userId="7cc48a4d-992b-46ac-b3cb-eeb30eb028eb" providerId="ADAL" clId="{BDF93B61-9890-49FC-B804-AA789043C9AE}" dt="2025-03-04T10:10:28.388" v="447" actId="1076"/>
          <ac:grpSpMkLst>
            <pc:docMk/>
            <pc:sldMk cId="2502922399" sldId="259"/>
            <ac:grpSpMk id="30" creationId="{82A0AC4B-C846-C0B5-CA1E-8C9445DFF48B}"/>
          </ac:grpSpMkLst>
        </pc:grpChg>
        <pc:grpChg chg="add mod">
          <ac:chgData name="Dr. Radvánszky Bertalan" userId="7cc48a4d-992b-46ac-b3cb-eeb30eb028eb" providerId="ADAL" clId="{BDF93B61-9890-49FC-B804-AA789043C9AE}" dt="2025-03-04T10:11:14.352" v="457" actId="1076"/>
          <ac:grpSpMkLst>
            <pc:docMk/>
            <pc:sldMk cId="2502922399" sldId="259"/>
            <ac:grpSpMk id="32" creationId="{386B0EAB-3481-6B14-2963-8BF80E5CBD3F}"/>
          </ac:grpSpMkLst>
        </pc:grpChg>
        <pc:grpChg chg="add del mod">
          <ac:chgData name="Dr. Radvánszky Bertalan" userId="7cc48a4d-992b-46ac-b3cb-eeb30eb028eb" providerId="ADAL" clId="{BDF93B61-9890-49FC-B804-AA789043C9AE}" dt="2025-03-04T10:09:36.690" v="444" actId="165"/>
          <ac:grpSpMkLst>
            <pc:docMk/>
            <pc:sldMk cId="2502922399" sldId="259"/>
            <ac:grpSpMk id="33" creationId="{203CD5B9-78E1-611B-3715-A7D8FD9C4A33}"/>
          </ac:grpSpMkLst>
        </pc:grpChg>
        <pc:grpChg chg="add del mod">
          <ac:chgData name="Dr. Radvánszky Bertalan" userId="7cc48a4d-992b-46ac-b3cb-eeb30eb028eb" providerId="ADAL" clId="{BDF93B61-9890-49FC-B804-AA789043C9AE}" dt="2025-03-04T10:09:14.265" v="441" actId="478"/>
          <ac:grpSpMkLst>
            <pc:docMk/>
            <pc:sldMk cId="2502922399" sldId="259"/>
            <ac:grpSpMk id="34" creationId="{1B70F374-1B8A-6FB6-7E95-37FFB628CE49}"/>
          </ac:grpSpMkLst>
        </pc:grpChg>
        <pc:grpChg chg="add mod">
          <ac:chgData name="Dr. Radvánszky Bertalan" userId="7cc48a4d-992b-46ac-b3cb-eeb30eb028eb" providerId="ADAL" clId="{BDF93B61-9890-49FC-B804-AA789043C9AE}" dt="2025-03-04T10:11:16.298" v="458" actId="1076"/>
          <ac:grpSpMkLst>
            <pc:docMk/>
            <pc:sldMk cId="2502922399" sldId="259"/>
            <ac:grpSpMk id="37" creationId="{E1C18A3A-3FBC-11F4-D442-A49309A0B43E}"/>
          </ac:grpSpMkLst>
        </pc:grpChg>
        <pc:picChg chg="add mod modCrop">
          <ac:chgData name="Dr. Radvánszky Bertalan" userId="7cc48a4d-992b-46ac-b3cb-eeb30eb028eb" providerId="ADAL" clId="{BDF93B61-9890-49FC-B804-AA789043C9AE}" dt="2025-03-04T09:37:41.565" v="44" actId="14861"/>
          <ac:picMkLst>
            <pc:docMk/>
            <pc:sldMk cId="2502922399" sldId="259"/>
            <ac:picMk id="5" creationId="{830686EC-2B4C-362A-9048-CE8F7E706B2B}"/>
          </ac:picMkLst>
        </pc:picChg>
        <pc:picChg chg="del mod">
          <ac:chgData name="Dr. Radvánszky Bertalan" userId="7cc48a4d-992b-46ac-b3cb-eeb30eb028eb" providerId="ADAL" clId="{BDF93B61-9890-49FC-B804-AA789043C9AE}" dt="2025-03-04T09:38:04.134" v="47" actId="478"/>
          <ac:picMkLst>
            <pc:docMk/>
            <pc:sldMk cId="2502922399" sldId="259"/>
            <ac:picMk id="1034" creationId="{28220CAB-644B-79AF-AD23-4481EBA0B528}"/>
          </ac:picMkLst>
        </pc:picChg>
      </pc:sldChg>
      <pc:sldChg chg="addSp delSp modSp add mod">
        <pc:chgData name="Dr. Radvánszky Bertalan" userId="7cc48a4d-992b-46ac-b3cb-eeb30eb028eb" providerId="ADAL" clId="{BDF93B61-9890-49FC-B804-AA789043C9AE}" dt="2025-03-04T11:13:03.174" v="1155" actId="20577"/>
        <pc:sldMkLst>
          <pc:docMk/>
          <pc:sldMk cId="1492909971" sldId="260"/>
        </pc:sldMkLst>
        <pc:spChg chg="del">
          <ac:chgData name="Dr. Radvánszky Bertalan" userId="7cc48a4d-992b-46ac-b3cb-eeb30eb028eb" providerId="ADAL" clId="{BDF93B61-9890-49FC-B804-AA789043C9AE}" dt="2025-03-04T10:36:52.963" v="665" actId="478"/>
          <ac:spMkLst>
            <pc:docMk/>
            <pc:sldMk cId="1492909971" sldId="260"/>
            <ac:spMk id="2" creationId="{D8485E46-6B56-7DC3-43B0-F4483A331742}"/>
          </ac:spMkLst>
        </pc:spChg>
        <pc:spChg chg="del">
          <ac:chgData name="Dr. Radvánszky Bertalan" userId="7cc48a4d-992b-46ac-b3cb-eeb30eb028eb" providerId="ADAL" clId="{BDF93B61-9890-49FC-B804-AA789043C9AE}" dt="2025-03-04T10:13:47.900" v="474" actId="478"/>
          <ac:spMkLst>
            <pc:docMk/>
            <pc:sldMk cId="1492909971" sldId="260"/>
            <ac:spMk id="3" creationId="{41E4D0FC-F1D7-D37A-EED2-1D1CEF514386}"/>
          </ac:spMkLst>
        </pc:spChg>
        <pc:spChg chg="mod">
          <ac:chgData name="Dr. Radvánszky Bertalan" userId="7cc48a4d-992b-46ac-b3cb-eeb30eb028eb" providerId="ADAL" clId="{BDF93B61-9890-49FC-B804-AA789043C9AE}" dt="2025-03-04T10:50:18.499" v="738" actId="20577"/>
          <ac:spMkLst>
            <pc:docMk/>
            <pc:sldMk cId="1492909971" sldId="260"/>
            <ac:spMk id="8" creationId="{CDF05249-A45D-AA32-A0E5-56AC25B4621E}"/>
          </ac:spMkLst>
        </pc:spChg>
        <pc:spChg chg="add mod">
          <ac:chgData name="Dr. Radvánszky Bertalan" userId="7cc48a4d-992b-46ac-b3cb-eeb30eb028eb" providerId="ADAL" clId="{BDF93B61-9890-49FC-B804-AA789043C9AE}" dt="2025-03-04T11:13:03.174" v="1155" actId="20577"/>
          <ac:spMkLst>
            <pc:docMk/>
            <pc:sldMk cId="1492909971" sldId="260"/>
            <ac:spMk id="12" creationId="{9B2062EC-E3E7-A789-3B74-0FFF32C12801}"/>
          </ac:spMkLst>
        </pc:spChg>
        <pc:grpChg chg="del">
          <ac:chgData name="Dr. Radvánszky Bertalan" userId="7cc48a4d-992b-46ac-b3cb-eeb30eb028eb" providerId="ADAL" clId="{BDF93B61-9890-49FC-B804-AA789043C9AE}" dt="2025-03-04T10:12:32.991" v="466" actId="478"/>
          <ac:grpSpMkLst>
            <pc:docMk/>
            <pc:sldMk cId="1492909971" sldId="260"/>
            <ac:grpSpMk id="13" creationId="{C8235294-1CEC-3C13-C494-05DBC2E05C58}"/>
          </ac:grpSpMkLst>
        </pc:grpChg>
        <pc:grpChg chg="del">
          <ac:chgData name="Dr. Radvánszky Bertalan" userId="7cc48a4d-992b-46ac-b3cb-eeb30eb028eb" providerId="ADAL" clId="{BDF93B61-9890-49FC-B804-AA789043C9AE}" dt="2025-03-04T10:12:25.970" v="463" actId="478"/>
          <ac:grpSpMkLst>
            <pc:docMk/>
            <pc:sldMk cId="1492909971" sldId="260"/>
            <ac:grpSpMk id="18" creationId="{2F8B5F66-1770-A45C-DC06-1F76D4A9CDBB}"/>
          </ac:grpSpMkLst>
        </pc:grpChg>
        <pc:grpChg chg="del">
          <ac:chgData name="Dr. Radvánszky Bertalan" userId="7cc48a4d-992b-46ac-b3cb-eeb30eb028eb" providerId="ADAL" clId="{BDF93B61-9890-49FC-B804-AA789043C9AE}" dt="2025-03-04T10:12:23.762" v="462" actId="478"/>
          <ac:grpSpMkLst>
            <pc:docMk/>
            <pc:sldMk cId="1492909971" sldId="260"/>
            <ac:grpSpMk id="22" creationId="{36B6495F-4B2E-6905-2216-57C2F80BC831}"/>
          </ac:grpSpMkLst>
        </pc:grpChg>
        <pc:grpChg chg="del">
          <ac:chgData name="Dr. Radvánszky Bertalan" userId="7cc48a4d-992b-46ac-b3cb-eeb30eb028eb" providerId="ADAL" clId="{BDF93B61-9890-49FC-B804-AA789043C9AE}" dt="2025-03-04T10:12:40.260" v="468" actId="478"/>
          <ac:grpSpMkLst>
            <pc:docMk/>
            <pc:sldMk cId="1492909971" sldId="260"/>
            <ac:grpSpMk id="25" creationId="{A1218FFE-C3C6-D8F4-AE21-F2B79621C8A0}"/>
          </ac:grpSpMkLst>
        </pc:grpChg>
        <pc:grpChg chg="del">
          <ac:chgData name="Dr. Radvánszky Bertalan" userId="7cc48a4d-992b-46ac-b3cb-eeb30eb028eb" providerId="ADAL" clId="{BDF93B61-9890-49FC-B804-AA789043C9AE}" dt="2025-03-04T10:12:28.039" v="464" actId="478"/>
          <ac:grpSpMkLst>
            <pc:docMk/>
            <pc:sldMk cId="1492909971" sldId="260"/>
            <ac:grpSpMk id="26" creationId="{A99F2793-7979-6502-CFAF-040004A0489C}"/>
          </ac:grpSpMkLst>
        </pc:grpChg>
        <pc:grpChg chg="del">
          <ac:chgData name="Dr. Radvánszky Bertalan" userId="7cc48a4d-992b-46ac-b3cb-eeb30eb028eb" providerId="ADAL" clId="{BDF93B61-9890-49FC-B804-AA789043C9AE}" dt="2025-03-04T10:12:37.409" v="467" actId="478"/>
          <ac:grpSpMkLst>
            <pc:docMk/>
            <pc:sldMk cId="1492909971" sldId="260"/>
            <ac:grpSpMk id="30" creationId="{82A0AC4B-C846-C0B5-CA1E-8C9445DFF48B}"/>
          </ac:grpSpMkLst>
        </pc:grpChg>
        <pc:grpChg chg="del">
          <ac:chgData name="Dr. Radvánszky Bertalan" userId="7cc48a4d-992b-46ac-b3cb-eeb30eb028eb" providerId="ADAL" clId="{BDF93B61-9890-49FC-B804-AA789043C9AE}" dt="2025-03-04T10:12:30.199" v="465" actId="478"/>
          <ac:grpSpMkLst>
            <pc:docMk/>
            <pc:sldMk cId="1492909971" sldId="260"/>
            <ac:grpSpMk id="32" creationId="{386B0EAB-3481-6B14-2963-8BF80E5CBD3F}"/>
          </ac:grpSpMkLst>
        </pc:grpChg>
        <pc:grpChg chg="del">
          <ac:chgData name="Dr. Radvánszky Bertalan" userId="7cc48a4d-992b-46ac-b3cb-eeb30eb028eb" providerId="ADAL" clId="{BDF93B61-9890-49FC-B804-AA789043C9AE}" dt="2025-03-04T10:12:21.230" v="461" actId="478"/>
          <ac:grpSpMkLst>
            <pc:docMk/>
            <pc:sldMk cId="1492909971" sldId="260"/>
            <ac:grpSpMk id="33" creationId="{203CD5B9-78E1-611B-3715-A7D8FD9C4A33}"/>
          </ac:grpSpMkLst>
        </pc:grpChg>
        <pc:grpChg chg="del">
          <ac:chgData name="Dr. Radvánszky Bertalan" userId="7cc48a4d-992b-46ac-b3cb-eeb30eb028eb" providerId="ADAL" clId="{BDF93B61-9890-49FC-B804-AA789043C9AE}" dt="2025-03-04T10:12:18.172" v="460" actId="478"/>
          <ac:grpSpMkLst>
            <pc:docMk/>
            <pc:sldMk cId="1492909971" sldId="260"/>
            <ac:grpSpMk id="34" creationId="{1B70F374-1B8A-6FB6-7E95-37FFB628CE49}"/>
          </ac:grpSpMkLst>
        </pc:grpChg>
        <pc:picChg chg="del">
          <ac:chgData name="Dr. Radvánszky Bertalan" userId="7cc48a4d-992b-46ac-b3cb-eeb30eb028eb" providerId="ADAL" clId="{BDF93B61-9890-49FC-B804-AA789043C9AE}" dt="2025-03-04T10:12:43.017" v="469" actId="478"/>
          <ac:picMkLst>
            <pc:docMk/>
            <pc:sldMk cId="1492909971" sldId="260"/>
            <ac:picMk id="5" creationId="{830686EC-2B4C-362A-9048-CE8F7E706B2B}"/>
          </ac:picMkLst>
        </pc:picChg>
      </pc:sldChg>
      <pc:sldChg chg="delSp modSp add del mod">
        <pc:chgData name="Dr. Radvánszky Bertalan" userId="7cc48a4d-992b-46ac-b3cb-eeb30eb028eb" providerId="ADAL" clId="{BDF93B61-9890-49FC-B804-AA789043C9AE}" dt="2025-03-04T14:48:06.295" v="2661" actId="47"/>
        <pc:sldMkLst>
          <pc:docMk/>
          <pc:sldMk cId="2105348736" sldId="261"/>
        </pc:sldMkLst>
        <pc:spChg chg="del">
          <ac:chgData name="Dr. Radvánszky Bertalan" userId="7cc48a4d-992b-46ac-b3cb-eeb30eb028eb" providerId="ADAL" clId="{BDF93B61-9890-49FC-B804-AA789043C9AE}" dt="2025-03-04T10:36:45.107" v="663" actId="478"/>
          <ac:spMkLst>
            <pc:docMk/>
            <pc:sldMk cId="2105348736" sldId="261"/>
            <ac:spMk id="2" creationId="{D8485E46-6B56-7DC3-43B0-F4483A331742}"/>
          </ac:spMkLst>
        </pc:spChg>
        <pc:spChg chg="mod">
          <ac:chgData name="Dr. Radvánszky Bertalan" userId="7cc48a4d-992b-46ac-b3cb-eeb30eb028eb" providerId="ADAL" clId="{BDF93B61-9890-49FC-B804-AA789043C9AE}" dt="2025-03-04T11:43:04.896" v="1305" actId="1076"/>
          <ac:spMkLst>
            <pc:docMk/>
            <pc:sldMk cId="2105348736" sldId="261"/>
            <ac:spMk id="3" creationId="{41E4D0FC-F1D7-D37A-EED2-1D1CEF514386}"/>
          </ac:spMkLst>
        </pc:spChg>
        <pc:spChg chg="mod">
          <ac:chgData name="Dr. Radvánszky Bertalan" userId="7cc48a4d-992b-46ac-b3cb-eeb30eb028eb" providerId="ADAL" clId="{BDF93B61-9890-49FC-B804-AA789043C9AE}" dt="2025-03-04T10:36:41.107" v="662" actId="6549"/>
          <ac:spMkLst>
            <pc:docMk/>
            <pc:sldMk cId="2105348736" sldId="261"/>
            <ac:spMk id="8" creationId="{CDF05249-A45D-AA32-A0E5-56AC25B4621E}"/>
          </ac:spMkLst>
        </pc:spChg>
      </pc:sldChg>
      <pc:sldChg chg="addSp delSp modSp add mod">
        <pc:chgData name="Dr. Radvánszky Bertalan" userId="7cc48a4d-992b-46ac-b3cb-eeb30eb028eb" providerId="ADAL" clId="{BDF93B61-9890-49FC-B804-AA789043C9AE}" dt="2025-03-04T11:19:06.404" v="1179" actId="164"/>
        <pc:sldMkLst>
          <pc:docMk/>
          <pc:sldMk cId="565342155" sldId="262"/>
        </pc:sldMkLst>
        <pc:spChg chg="del">
          <ac:chgData name="Dr. Radvánszky Bertalan" userId="7cc48a4d-992b-46ac-b3cb-eeb30eb028eb" providerId="ADAL" clId="{BDF93B61-9890-49FC-B804-AA789043C9AE}" dt="2025-03-04T10:36:48.971" v="664" actId="478"/>
          <ac:spMkLst>
            <pc:docMk/>
            <pc:sldMk cId="565342155" sldId="262"/>
            <ac:spMk id="2" creationId="{D8485E46-6B56-7DC3-43B0-F4483A331742}"/>
          </ac:spMkLst>
        </pc:spChg>
        <pc:spChg chg="mod">
          <ac:chgData name="Dr. Radvánszky Bertalan" userId="7cc48a4d-992b-46ac-b3cb-eeb30eb028eb" providerId="ADAL" clId="{BDF93B61-9890-49FC-B804-AA789043C9AE}" dt="2025-03-04T10:37:29.186" v="667" actId="14100"/>
          <ac:spMkLst>
            <pc:docMk/>
            <pc:sldMk cId="565342155" sldId="262"/>
            <ac:spMk id="8" creationId="{CDF05249-A45D-AA32-A0E5-56AC25B4621E}"/>
          </ac:spMkLst>
        </pc:spChg>
        <pc:spChg chg="add mod">
          <ac:chgData name="Dr. Radvánszky Bertalan" userId="7cc48a4d-992b-46ac-b3cb-eeb30eb028eb" providerId="ADAL" clId="{BDF93B61-9890-49FC-B804-AA789043C9AE}" dt="2025-03-04T11:19:06.404" v="1179" actId="164"/>
          <ac:spMkLst>
            <pc:docMk/>
            <pc:sldMk cId="565342155" sldId="262"/>
            <ac:spMk id="9" creationId="{E6BC5D28-EC65-1814-385B-D275DDC34FC1}"/>
          </ac:spMkLst>
        </pc:spChg>
        <pc:spChg chg="add mod">
          <ac:chgData name="Dr. Radvánszky Bertalan" userId="7cc48a4d-992b-46ac-b3cb-eeb30eb028eb" providerId="ADAL" clId="{BDF93B61-9890-49FC-B804-AA789043C9AE}" dt="2025-03-04T11:19:06.404" v="1179" actId="164"/>
          <ac:spMkLst>
            <pc:docMk/>
            <pc:sldMk cId="565342155" sldId="262"/>
            <ac:spMk id="10" creationId="{95F80988-EF1C-AF19-066D-01336A15E19B}"/>
          </ac:spMkLst>
        </pc:spChg>
        <pc:spChg chg="add mod">
          <ac:chgData name="Dr. Radvánszky Bertalan" userId="7cc48a4d-992b-46ac-b3cb-eeb30eb028eb" providerId="ADAL" clId="{BDF93B61-9890-49FC-B804-AA789043C9AE}" dt="2025-03-04T11:19:06.404" v="1179" actId="164"/>
          <ac:spMkLst>
            <pc:docMk/>
            <pc:sldMk cId="565342155" sldId="262"/>
            <ac:spMk id="11" creationId="{ECCE4F21-121C-E811-8DBA-CCE108AEDD59}"/>
          </ac:spMkLst>
        </pc:spChg>
        <pc:spChg chg="del">
          <ac:chgData name="Dr. Radvánszky Bertalan" userId="7cc48a4d-992b-46ac-b3cb-eeb30eb028eb" providerId="ADAL" clId="{BDF93B61-9890-49FC-B804-AA789043C9AE}" dt="2025-03-04T10:37:35.133" v="668" actId="478"/>
          <ac:spMkLst>
            <pc:docMk/>
            <pc:sldMk cId="565342155" sldId="262"/>
            <ac:spMk id="12" creationId="{9B2062EC-E3E7-A789-3B74-0FFF32C12801}"/>
          </ac:spMkLst>
        </pc:spChg>
        <pc:spChg chg="add mod">
          <ac:chgData name="Dr. Radvánszky Bertalan" userId="7cc48a4d-992b-46ac-b3cb-eeb30eb028eb" providerId="ADAL" clId="{BDF93B61-9890-49FC-B804-AA789043C9AE}" dt="2025-03-04T11:19:06.404" v="1179" actId="164"/>
          <ac:spMkLst>
            <pc:docMk/>
            <pc:sldMk cId="565342155" sldId="262"/>
            <ac:spMk id="13" creationId="{10F32D8C-089C-60D1-F029-2D80DC660085}"/>
          </ac:spMkLst>
        </pc:spChg>
        <pc:spChg chg="add mod ord">
          <ac:chgData name="Dr. Radvánszky Bertalan" userId="7cc48a4d-992b-46ac-b3cb-eeb30eb028eb" providerId="ADAL" clId="{BDF93B61-9890-49FC-B804-AA789043C9AE}" dt="2025-03-04T11:19:06.404" v="1179" actId="164"/>
          <ac:spMkLst>
            <pc:docMk/>
            <pc:sldMk cId="565342155" sldId="262"/>
            <ac:spMk id="18" creationId="{38DF7B71-4700-608E-60FB-63B41538C0F1}"/>
          </ac:spMkLst>
        </pc:spChg>
        <pc:grpChg chg="add mod">
          <ac:chgData name="Dr. Radvánszky Bertalan" userId="7cc48a4d-992b-46ac-b3cb-eeb30eb028eb" providerId="ADAL" clId="{BDF93B61-9890-49FC-B804-AA789043C9AE}" dt="2025-03-04T11:19:06.404" v="1179" actId="164"/>
          <ac:grpSpMkLst>
            <pc:docMk/>
            <pc:sldMk cId="565342155" sldId="262"/>
            <ac:grpSpMk id="19" creationId="{7D928D81-1A84-6303-D3DD-E2B9F280513F}"/>
          </ac:grpSpMkLst>
        </pc:grpChg>
        <pc:graphicFrameChg chg="add del mod modGraphic">
          <ac:chgData name="Dr. Radvánszky Bertalan" userId="7cc48a4d-992b-46ac-b3cb-eeb30eb028eb" providerId="ADAL" clId="{BDF93B61-9890-49FC-B804-AA789043C9AE}" dt="2025-03-04T10:48:59.185" v="725" actId="478"/>
          <ac:graphicFrameMkLst>
            <pc:docMk/>
            <pc:sldMk cId="565342155" sldId="262"/>
            <ac:graphicFrameMk id="4" creationId="{A506F6E9-FA17-D72A-0E1E-7D36162EE9F0}"/>
          </ac:graphicFrameMkLst>
        </pc:graphicFrameChg>
        <pc:graphicFrameChg chg="add del mod modGraphic">
          <ac:chgData name="Dr. Radvánszky Bertalan" userId="7cc48a4d-992b-46ac-b3cb-eeb30eb028eb" providerId="ADAL" clId="{BDF93B61-9890-49FC-B804-AA789043C9AE}" dt="2025-03-04T10:48:57.664" v="724" actId="478"/>
          <ac:graphicFrameMkLst>
            <pc:docMk/>
            <pc:sldMk cId="565342155" sldId="262"/>
            <ac:graphicFrameMk id="5" creationId="{FA6CF5B8-32C1-F488-921B-40E17E2679B9}"/>
          </ac:graphicFrameMkLst>
        </pc:graphicFrameChg>
        <pc:graphicFrameChg chg="add del mod modGraphic">
          <ac:chgData name="Dr. Radvánszky Bertalan" userId="7cc48a4d-992b-46ac-b3cb-eeb30eb028eb" providerId="ADAL" clId="{BDF93B61-9890-49FC-B804-AA789043C9AE}" dt="2025-03-04T10:48:56.074" v="723" actId="478"/>
          <ac:graphicFrameMkLst>
            <pc:docMk/>
            <pc:sldMk cId="565342155" sldId="262"/>
            <ac:graphicFrameMk id="6" creationId="{FA553B03-24EF-73E6-27E9-F7937534948D}"/>
          </ac:graphicFrameMkLst>
        </pc:graphicFrameChg>
        <pc:graphicFrameChg chg="add del mod modGraphic">
          <ac:chgData name="Dr. Radvánszky Bertalan" userId="7cc48a4d-992b-46ac-b3cb-eeb30eb028eb" providerId="ADAL" clId="{BDF93B61-9890-49FC-B804-AA789043C9AE}" dt="2025-03-04T10:48:54.567" v="722" actId="478"/>
          <ac:graphicFrameMkLst>
            <pc:docMk/>
            <pc:sldMk cId="565342155" sldId="262"/>
            <ac:graphicFrameMk id="7" creationId="{DB457FB4-9D19-5CD4-1A75-2244E001C150}"/>
          </ac:graphicFrameMkLst>
        </pc:graphicFrameChg>
        <pc:picChg chg="add mod">
          <ac:chgData name="Dr. Radvánszky Bertalan" userId="7cc48a4d-992b-46ac-b3cb-eeb30eb028eb" providerId="ADAL" clId="{BDF93B61-9890-49FC-B804-AA789043C9AE}" dt="2025-03-04T10:38:01.475" v="673" actId="14100"/>
          <ac:picMkLst>
            <pc:docMk/>
            <pc:sldMk cId="565342155" sldId="262"/>
            <ac:picMk id="3" creationId="{F96EE0F2-9B8F-0434-B14F-A8764E0AC503}"/>
          </ac:picMkLst>
        </pc:picChg>
        <pc:picChg chg="add mod">
          <ac:chgData name="Dr. Radvánszky Bertalan" userId="7cc48a4d-992b-46ac-b3cb-eeb30eb028eb" providerId="ADAL" clId="{BDF93B61-9890-49FC-B804-AA789043C9AE}" dt="2025-03-04T11:19:06.404" v="1179" actId="164"/>
          <ac:picMkLst>
            <pc:docMk/>
            <pc:sldMk cId="565342155" sldId="262"/>
            <ac:picMk id="15" creationId="{6EF6F583-8EBD-5B44-B506-B73CCCBCE2E9}"/>
          </ac:picMkLst>
        </pc:picChg>
        <pc:picChg chg="add del mod">
          <ac:chgData name="Dr. Radvánszky Bertalan" userId="7cc48a4d-992b-46ac-b3cb-eeb30eb028eb" providerId="ADAL" clId="{BDF93B61-9890-49FC-B804-AA789043C9AE}" dt="2025-03-04T11:07:37.130" v="977" actId="478"/>
          <ac:picMkLst>
            <pc:docMk/>
            <pc:sldMk cId="565342155" sldId="262"/>
            <ac:picMk id="16" creationId="{F3D7DCC8-A033-299D-F3D8-F7FF4AEE1535}"/>
          </ac:picMkLst>
        </pc:picChg>
        <pc:picChg chg="add mod">
          <ac:chgData name="Dr. Radvánszky Bertalan" userId="7cc48a4d-992b-46ac-b3cb-eeb30eb028eb" providerId="ADAL" clId="{BDF93B61-9890-49FC-B804-AA789043C9AE}" dt="2025-03-04T11:19:06.404" v="1179" actId="164"/>
          <ac:picMkLst>
            <pc:docMk/>
            <pc:sldMk cId="565342155" sldId="262"/>
            <ac:picMk id="17" creationId="{9210A811-20A0-076F-561E-AE023F23688D}"/>
          </ac:picMkLst>
        </pc:picChg>
      </pc:sldChg>
      <pc:sldChg chg="addSp delSp modSp add mod">
        <pc:chgData name="Dr. Radvánszky Bertalan" userId="7cc48a4d-992b-46ac-b3cb-eeb30eb028eb" providerId="ADAL" clId="{BDF93B61-9890-49FC-B804-AA789043C9AE}" dt="2025-03-04T12:04:19.795" v="1882" actId="1076"/>
        <pc:sldMkLst>
          <pc:docMk/>
          <pc:sldMk cId="1958174355" sldId="263"/>
        </pc:sldMkLst>
        <pc:spChg chg="add mod">
          <ac:chgData name="Dr. Radvánszky Bertalan" userId="7cc48a4d-992b-46ac-b3cb-eeb30eb028eb" providerId="ADAL" clId="{BDF93B61-9890-49FC-B804-AA789043C9AE}" dt="2025-03-04T11:52:30.534" v="1641" actId="20577"/>
          <ac:spMkLst>
            <pc:docMk/>
            <pc:sldMk cId="1958174355" sldId="263"/>
            <ac:spMk id="7" creationId="{620DD5FD-F146-FDF7-A4C0-026080E9AB6F}"/>
          </ac:spMkLst>
        </pc:spChg>
        <pc:spChg chg="mod">
          <ac:chgData name="Dr. Radvánszky Bertalan" userId="7cc48a4d-992b-46ac-b3cb-eeb30eb028eb" providerId="ADAL" clId="{BDF93B61-9890-49FC-B804-AA789043C9AE}" dt="2025-03-04T11:17:39.937" v="1176" actId="20577"/>
          <ac:spMkLst>
            <pc:docMk/>
            <pc:sldMk cId="1958174355" sldId="263"/>
            <ac:spMk id="8" creationId="{CDF05249-A45D-AA32-A0E5-56AC25B4621E}"/>
          </ac:spMkLst>
        </pc:spChg>
        <pc:spChg chg="del">
          <ac:chgData name="Dr. Radvánszky Bertalan" userId="7cc48a4d-992b-46ac-b3cb-eeb30eb028eb" providerId="ADAL" clId="{BDF93B61-9890-49FC-B804-AA789043C9AE}" dt="2025-03-04T11:18:54.042" v="1178" actId="478"/>
          <ac:spMkLst>
            <pc:docMk/>
            <pc:sldMk cId="1958174355" sldId="263"/>
            <ac:spMk id="9" creationId="{E6BC5D28-EC65-1814-385B-D275DDC34FC1}"/>
          </ac:spMkLst>
        </pc:spChg>
        <pc:spChg chg="del">
          <ac:chgData name="Dr. Radvánszky Bertalan" userId="7cc48a4d-992b-46ac-b3cb-eeb30eb028eb" providerId="ADAL" clId="{BDF93B61-9890-49FC-B804-AA789043C9AE}" dt="2025-03-04T11:18:54.042" v="1178" actId="478"/>
          <ac:spMkLst>
            <pc:docMk/>
            <pc:sldMk cId="1958174355" sldId="263"/>
            <ac:spMk id="10" creationId="{95F80988-EF1C-AF19-066D-01336A15E19B}"/>
          </ac:spMkLst>
        </pc:spChg>
        <pc:spChg chg="del">
          <ac:chgData name="Dr. Radvánszky Bertalan" userId="7cc48a4d-992b-46ac-b3cb-eeb30eb028eb" providerId="ADAL" clId="{BDF93B61-9890-49FC-B804-AA789043C9AE}" dt="2025-03-04T11:18:54.042" v="1178" actId="478"/>
          <ac:spMkLst>
            <pc:docMk/>
            <pc:sldMk cId="1958174355" sldId="263"/>
            <ac:spMk id="11" creationId="{ECCE4F21-121C-E811-8DBA-CCE108AEDD59}"/>
          </ac:spMkLst>
        </pc:spChg>
        <pc:spChg chg="add mod">
          <ac:chgData name="Dr. Radvánszky Bertalan" userId="7cc48a4d-992b-46ac-b3cb-eeb30eb028eb" providerId="ADAL" clId="{BDF93B61-9890-49FC-B804-AA789043C9AE}" dt="2025-03-04T12:04:19.795" v="1882" actId="1076"/>
          <ac:spMkLst>
            <pc:docMk/>
            <pc:sldMk cId="1958174355" sldId="263"/>
            <ac:spMk id="12" creationId="{0A84D6D3-DC27-6B2C-D5D4-D0BC524F5889}"/>
          </ac:spMkLst>
        </pc:spChg>
        <pc:spChg chg="del">
          <ac:chgData name="Dr. Radvánszky Bertalan" userId="7cc48a4d-992b-46ac-b3cb-eeb30eb028eb" providerId="ADAL" clId="{BDF93B61-9890-49FC-B804-AA789043C9AE}" dt="2025-03-04T11:18:54.042" v="1178" actId="478"/>
          <ac:spMkLst>
            <pc:docMk/>
            <pc:sldMk cId="1958174355" sldId="263"/>
            <ac:spMk id="13" creationId="{10F32D8C-089C-60D1-F029-2D80DC660085}"/>
          </ac:spMkLst>
        </pc:spChg>
        <pc:spChg chg="del">
          <ac:chgData name="Dr. Radvánszky Bertalan" userId="7cc48a4d-992b-46ac-b3cb-eeb30eb028eb" providerId="ADAL" clId="{BDF93B61-9890-49FC-B804-AA789043C9AE}" dt="2025-03-04T11:18:54.042" v="1178" actId="478"/>
          <ac:spMkLst>
            <pc:docMk/>
            <pc:sldMk cId="1958174355" sldId="263"/>
            <ac:spMk id="18" creationId="{38DF7B71-4700-608E-60FB-63B41538C0F1}"/>
          </ac:spMkLst>
        </pc:spChg>
        <pc:grpChg chg="add mod">
          <ac:chgData name="Dr. Radvánszky Bertalan" userId="7cc48a4d-992b-46ac-b3cb-eeb30eb028eb" providerId="ADAL" clId="{BDF93B61-9890-49FC-B804-AA789043C9AE}" dt="2025-03-04T11:49:26.024" v="1608" actId="164"/>
          <ac:grpSpMkLst>
            <pc:docMk/>
            <pc:sldMk cId="1958174355" sldId="263"/>
            <ac:grpSpMk id="14" creationId="{6F6D0566-7F7F-0D76-623A-01E3DF043C8F}"/>
          </ac:grpSpMkLst>
        </pc:grpChg>
        <pc:picChg chg="del">
          <ac:chgData name="Dr. Radvánszky Bertalan" userId="7cc48a4d-992b-46ac-b3cb-eeb30eb028eb" providerId="ADAL" clId="{BDF93B61-9890-49FC-B804-AA789043C9AE}" dt="2025-03-04T11:18:45.672" v="1177" actId="478"/>
          <ac:picMkLst>
            <pc:docMk/>
            <pc:sldMk cId="1958174355" sldId="263"/>
            <ac:picMk id="3" creationId="{F96EE0F2-9B8F-0434-B14F-A8764E0AC503}"/>
          </ac:picMkLst>
        </pc:picChg>
        <pc:picChg chg="add mod">
          <ac:chgData name="Dr. Radvánszky Bertalan" userId="7cc48a4d-992b-46ac-b3cb-eeb30eb028eb" providerId="ADAL" clId="{BDF93B61-9890-49FC-B804-AA789043C9AE}" dt="2025-03-04T11:49:26.024" v="1608" actId="164"/>
          <ac:picMkLst>
            <pc:docMk/>
            <pc:sldMk cId="1958174355" sldId="263"/>
            <ac:picMk id="4" creationId="{6179D4CA-432E-6082-E210-F7F22868471D}"/>
          </ac:picMkLst>
        </pc:picChg>
        <pc:picChg chg="add del mod">
          <ac:chgData name="Dr. Radvánszky Bertalan" userId="7cc48a4d-992b-46ac-b3cb-eeb30eb028eb" providerId="ADAL" clId="{BDF93B61-9890-49FC-B804-AA789043C9AE}" dt="2025-03-04T11:24:17.753" v="1201" actId="478"/>
          <ac:picMkLst>
            <pc:docMk/>
            <pc:sldMk cId="1958174355" sldId="263"/>
            <ac:picMk id="5" creationId="{68AC7BAB-60F9-444F-5C97-FAA8005E0D4F}"/>
          </ac:picMkLst>
        </pc:picChg>
        <pc:picChg chg="add mod">
          <ac:chgData name="Dr. Radvánszky Bertalan" userId="7cc48a4d-992b-46ac-b3cb-eeb30eb028eb" providerId="ADAL" clId="{BDF93B61-9890-49FC-B804-AA789043C9AE}" dt="2025-03-04T11:49:26.024" v="1608" actId="164"/>
          <ac:picMkLst>
            <pc:docMk/>
            <pc:sldMk cId="1958174355" sldId="263"/>
            <ac:picMk id="6" creationId="{11E9A0FB-46E8-6466-2C9F-3273375F4A7F}"/>
          </ac:picMkLst>
        </pc:picChg>
        <pc:picChg chg="del">
          <ac:chgData name="Dr. Radvánszky Bertalan" userId="7cc48a4d-992b-46ac-b3cb-eeb30eb028eb" providerId="ADAL" clId="{BDF93B61-9890-49FC-B804-AA789043C9AE}" dt="2025-03-04T11:18:54.042" v="1178" actId="478"/>
          <ac:picMkLst>
            <pc:docMk/>
            <pc:sldMk cId="1958174355" sldId="263"/>
            <ac:picMk id="15" creationId="{6EF6F583-8EBD-5B44-B506-B73CCCBCE2E9}"/>
          </ac:picMkLst>
        </pc:picChg>
        <pc:picChg chg="del">
          <ac:chgData name="Dr. Radvánszky Bertalan" userId="7cc48a4d-992b-46ac-b3cb-eeb30eb028eb" providerId="ADAL" clId="{BDF93B61-9890-49FC-B804-AA789043C9AE}" dt="2025-03-04T11:18:54.042" v="1178" actId="478"/>
          <ac:picMkLst>
            <pc:docMk/>
            <pc:sldMk cId="1958174355" sldId="263"/>
            <ac:picMk id="17" creationId="{9210A811-20A0-076F-561E-AE023F23688D}"/>
          </ac:picMkLst>
        </pc:picChg>
        <pc:picChg chg="add mod">
          <ac:chgData name="Dr. Radvánszky Bertalan" userId="7cc48a4d-992b-46ac-b3cb-eeb30eb028eb" providerId="ADAL" clId="{BDF93B61-9890-49FC-B804-AA789043C9AE}" dt="2025-03-04T11:49:26.024" v="1608" actId="164"/>
          <ac:picMkLst>
            <pc:docMk/>
            <pc:sldMk cId="1958174355" sldId="263"/>
            <ac:picMk id="1026" creationId="{109F1D9F-709F-6BB5-6288-2B9B021C90B2}"/>
          </ac:picMkLst>
        </pc:picChg>
        <pc:picChg chg="add mod">
          <ac:chgData name="Dr. Radvánszky Bertalan" userId="7cc48a4d-992b-46ac-b3cb-eeb30eb028eb" providerId="ADAL" clId="{BDF93B61-9890-49FC-B804-AA789043C9AE}" dt="2025-03-04T11:49:26.024" v="1608" actId="164"/>
          <ac:picMkLst>
            <pc:docMk/>
            <pc:sldMk cId="1958174355" sldId="263"/>
            <ac:picMk id="1028" creationId="{754C48BD-4AE0-A167-11A2-480854ED5AC0}"/>
          </ac:picMkLst>
        </pc:picChg>
        <pc:picChg chg="add mod">
          <ac:chgData name="Dr. Radvánszky Bertalan" userId="7cc48a4d-992b-46ac-b3cb-eeb30eb028eb" providerId="ADAL" clId="{BDF93B61-9890-49FC-B804-AA789043C9AE}" dt="2025-03-04T11:49:26.024" v="1608" actId="164"/>
          <ac:picMkLst>
            <pc:docMk/>
            <pc:sldMk cId="1958174355" sldId="263"/>
            <ac:picMk id="1030" creationId="{E562D3EF-6F64-BB2E-098D-D6D9E66759AF}"/>
          </ac:picMkLst>
        </pc:picChg>
        <pc:picChg chg="add mod">
          <ac:chgData name="Dr. Radvánszky Bertalan" userId="7cc48a4d-992b-46ac-b3cb-eeb30eb028eb" providerId="ADAL" clId="{BDF93B61-9890-49FC-B804-AA789043C9AE}" dt="2025-03-04T11:49:26.024" v="1608" actId="164"/>
          <ac:picMkLst>
            <pc:docMk/>
            <pc:sldMk cId="1958174355" sldId="263"/>
            <ac:picMk id="1032" creationId="{1BEF0ECC-5AA6-B30A-C8BF-AC47E7499862}"/>
          </ac:picMkLst>
        </pc:picChg>
        <pc:picChg chg="add del mod">
          <ac:chgData name="Dr. Radvánszky Bertalan" userId="7cc48a4d-992b-46ac-b3cb-eeb30eb028eb" providerId="ADAL" clId="{BDF93B61-9890-49FC-B804-AA789043C9AE}" dt="2025-03-04T11:36:16.008" v="1249" actId="478"/>
          <ac:picMkLst>
            <pc:docMk/>
            <pc:sldMk cId="1958174355" sldId="263"/>
            <ac:picMk id="1034" creationId="{19A4AC78-1A9F-45C2-448F-E9278D8EA296}"/>
          </ac:picMkLst>
        </pc:picChg>
        <pc:picChg chg="add mod">
          <ac:chgData name="Dr. Radvánszky Bertalan" userId="7cc48a4d-992b-46ac-b3cb-eeb30eb028eb" providerId="ADAL" clId="{BDF93B61-9890-49FC-B804-AA789043C9AE}" dt="2025-03-04T11:49:26.024" v="1608" actId="164"/>
          <ac:picMkLst>
            <pc:docMk/>
            <pc:sldMk cId="1958174355" sldId="263"/>
            <ac:picMk id="1036" creationId="{8308A48D-240B-623F-438F-46BFA3A8F6D8}"/>
          </ac:picMkLst>
        </pc:picChg>
        <pc:picChg chg="add mod">
          <ac:chgData name="Dr. Radvánszky Bertalan" userId="7cc48a4d-992b-46ac-b3cb-eeb30eb028eb" providerId="ADAL" clId="{BDF93B61-9890-49FC-B804-AA789043C9AE}" dt="2025-03-04T11:49:26.024" v="1608" actId="164"/>
          <ac:picMkLst>
            <pc:docMk/>
            <pc:sldMk cId="1958174355" sldId="263"/>
            <ac:picMk id="1038" creationId="{3B1CE853-89C2-3A02-8181-C2F2D49F9563}"/>
          </ac:picMkLst>
        </pc:picChg>
        <pc:picChg chg="add mod">
          <ac:chgData name="Dr. Radvánszky Bertalan" userId="7cc48a4d-992b-46ac-b3cb-eeb30eb028eb" providerId="ADAL" clId="{BDF93B61-9890-49FC-B804-AA789043C9AE}" dt="2025-03-04T11:49:26.024" v="1608" actId="164"/>
          <ac:picMkLst>
            <pc:docMk/>
            <pc:sldMk cId="1958174355" sldId="263"/>
            <ac:picMk id="1040" creationId="{6FCD96B2-8FAD-D5C1-00E9-ED3FDF975E13}"/>
          </ac:picMkLst>
        </pc:picChg>
        <pc:picChg chg="add mod">
          <ac:chgData name="Dr. Radvánszky Bertalan" userId="7cc48a4d-992b-46ac-b3cb-eeb30eb028eb" providerId="ADAL" clId="{BDF93B61-9890-49FC-B804-AA789043C9AE}" dt="2025-03-04T11:49:26.024" v="1608" actId="164"/>
          <ac:picMkLst>
            <pc:docMk/>
            <pc:sldMk cId="1958174355" sldId="263"/>
            <ac:picMk id="1042" creationId="{0A8A6D19-6A00-50DD-AC7D-BEAB95EC9B3B}"/>
          </ac:picMkLst>
        </pc:picChg>
        <pc:picChg chg="add mod">
          <ac:chgData name="Dr. Radvánszky Bertalan" userId="7cc48a4d-992b-46ac-b3cb-eeb30eb028eb" providerId="ADAL" clId="{BDF93B61-9890-49FC-B804-AA789043C9AE}" dt="2025-03-04T11:49:26.024" v="1608" actId="164"/>
          <ac:picMkLst>
            <pc:docMk/>
            <pc:sldMk cId="1958174355" sldId="263"/>
            <ac:picMk id="1044" creationId="{40896703-E581-BB28-1B20-65E286EA8854}"/>
          </ac:picMkLst>
        </pc:picChg>
        <pc:picChg chg="add mod">
          <ac:chgData name="Dr. Radvánszky Bertalan" userId="7cc48a4d-992b-46ac-b3cb-eeb30eb028eb" providerId="ADAL" clId="{BDF93B61-9890-49FC-B804-AA789043C9AE}" dt="2025-03-04T11:49:26.024" v="1608" actId="164"/>
          <ac:picMkLst>
            <pc:docMk/>
            <pc:sldMk cId="1958174355" sldId="263"/>
            <ac:picMk id="1046" creationId="{92376BE0-7454-144D-A08D-E243035282F9}"/>
          </ac:picMkLst>
        </pc:picChg>
        <pc:picChg chg="add mod">
          <ac:chgData name="Dr. Radvánszky Bertalan" userId="7cc48a4d-992b-46ac-b3cb-eeb30eb028eb" providerId="ADAL" clId="{BDF93B61-9890-49FC-B804-AA789043C9AE}" dt="2025-03-04T11:49:26.024" v="1608" actId="164"/>
          <ac:picMkLst>
            <pc:docMk/>
            <pc:sldMk cId="1958174355" sldId="263"/>
            <ac:picMk id="1048" creationId="{385B831E-4655-4FF7-9079-D337E6B0BA55}"/>
          </ac:picMkLst>
        </pc:picChg>
      </pc:sldChg>
      <pc:sldChg chg="addSp delSp modSp add mod">
        <pc:chgData name="Dr. Radvánszky Bertalan" userId="7cc48a4d-992b-46ac-b3cb-eeb30eb028eb" providerId="ADAL" clId="{BDF93B61-9890-49FC-B804-AA789043C9AE}" dt="2025-03-04T14:54:05.156" v="2721" actId="1076"/>
        <pc:sldMkLst>
          <pc:docMk/>
          <pc:sldMk cId="3806583123" sldId="264"/>
        </pc:sldMkLst>
        <pc:spChg chg="del">
          <ac:chgData name="Dr. Radvánszky Bertalan" userId="7cc48a4d-992b-46ac-b3cb-eeb30eb028eb" providerId="ADAL" clId="{BDF93B61-9890-49FC-B804-AA789043C9AE}" dt="2025-03-04T11:54:27.785" v="1652" actId="478"/>
          <ac:spMkLst>
            <pc:docMk/>
            <pc:sldMk cId="3806583123" sldId="264"/>
            <ac:spMk id="7" creationId="{620DD5FD-F146-FDF7-A4C0-026080E9AB6F}"/>
          </ac:spMkLst>
        </pc:spChg>
        <pc:spChg chg="mod">
          <ac:chgData name="Dr. Radvánszky Bertalan" userId="7cc48a4d-992b-46ac-b3cb-eeb30eb028eb" providerId="ADAL" clId="{BDF93B61-9890-49FC-B804-AA789043C9AE}" dt="2025-03-04T11:54:08.355" v="1650" actId="20577"/>
          <ac:spMkLst>
            <pc:docMk/>
            <pc:sldMk cId="3806583123" sldId="264"/>
            <ac:spMk id="8" creationId="{CDF05249-A45D-AA32-A0E5-56AC25B4621E}"/>
          </ac:spMkLst>
        </pc:spChg>
        <pc:spChg chg="add mod">
          <ac:chgData name="Dr. Radvánszky Bertalan" userId="7cc48a4d-992b-46ac-b3cb-eeb30eb028eb" providerId="ADAL" clId="{BDF93B61-9890-49FC-B804-AA789043C9AE}" dt="2025-03-04T12:02:11.195" v="1822" actId="164"/>
          <ac:spMkLst>
            <pc:docMk/>
            <pc:sldMk cId="3806583123" sldId="264"/>
            <ac:spMk id="9" creationId="{42DFD69E-8FCE-0946-871F-41C3A4E847D8}"/>
          </ac:spMkLst>
        </pc:spChg>
        <pc:spChg chg="add mod">
          <ac:chgData name="Dr. Radvánszky Bertalan" userId="7cc48a4d-992b-46ac-b3cb-eeb30eb028eb" providerId="ADAL" clId="{BDF93B61-9890-49FC-B804-AA789043C9AE}" dt="2025-03-04T12:02:11.195" v="1822" actId="164"/>
          <ac:spMkLst>
            <pc:docMk/>
            <pc:sldMk cId="3806583123" sldId="264"/>
            <ac:spMk id="10" creationId="{2B623885-B7EC-A386-C3CE-B7B8DB2CBA24}"/>
          </ac:spMkLst>
        </pc:spChg>
        <pc:spChg chg="del">
          <ac:chgData name="Dr. Radvánszky Bertalan" userId="7cc48a4d-992b-46ac-b3cb-eeb30eb028eb" providerId="ADAL" clId="{BDF93B61-9890-49FC-B804-AA789043C9AE}" dt="2025-03-04T11:54:35.580" v="1653" actId="478"/>
          <ac:spMkLst>
            <pc:docMk/>
            <pc:sldMk cId="3806583123" sldId="264"/>
            <ac:spMk id="12" creationId="{0A84D6D3-DC27-6B2C-D5D4-D0BC524F5889}"/>
          </ac:spMkLst>
        </pc:spChg>
        <pc:grpChg chg="add mod">
          <ac:chgData name="Dr. Radvánszky Bertalan" userId="7cc48a4d-992b-46ac-b3cb-eeb30eb028eb" providerId="ADAL" clId="{BDF93B61-9890-49FC-B804-AA789043C9AE}" dt="2025-03-04T12:02:11.195" v="1822" actId="164"/>
          <ac:grpSpMkLst>
            <pc:docMk/>
            <pc:sldMk cId="3806583123" sldId="264"/>
            <ac:grpSpMk id="11" creationId="{1C4A0767-C93F-3A9E-5E3E-086EEA5F9BEB}"/>
          </ac:grpSpMkLst>
        </pc:grpChg>
        <pc:grpChg chg="del">
          <ac:chgData name="Dr. Radvánszky Bertalan" userId="7cc48a4d-992b-46ac-b3cb-eeb30eb028eb" providerId="ADAL" clId="{BDF93B61-9890-49FC-B804-AA789043C9AE}" dt="2025-03-04T11:54:14.880" v="1651" actId="478"/>
          <ac:grpSpMkLst>
            <pc:docMk/>
            <pc:sldMk cId="3806583123" sldId="264"/>
            <ac:grpSpMk id="14" creationId="{6F6D0566-7F7F-0D76-623A-01E3DF043C8F}"/>
          </ac:grpSpMkLst>
        </pc:grpChg>
        <pc:picChg chg="add mod">
          <ac:chgData name="Dr. Radvánszky Bertalan" userId="7cc48a4d-992b-46ac-b3cb-eeb30eb028eb" providerId="ADAL" clId="{BDF93B61-9890-49FC-B804-AA789043C9AE}" dt="2025-03-04T12:02:11.195" v="1822" actId="164"/>
          <ac:picMkLst>
            <pc:docMk/>
            <pc:sldMk cId="3806583123" sldId="264"/>
            <ac:picMk id="2" creationId="{A877EF57-0B1F-061B-5737-0E3DD1F8FFAC}"/>
          </ac:picMkLst>
        </pc:picChg>
        <pc:picChg chg="add del mod">
          <ac:chgData name="Dr. Radvánszky Bertalan" userId="7cc48a4d-992b-46ac-b3cb-eeb30eb028eb" providerId="ADAL" clId="{BDF93B61-9890-49FC-B804-AA789043C9AE}" dt="2025-03-04T11:58:26.341" v="1726" actId="478"/>
          <ac:picMkLst>
            <pc:docMk/>
            <pc:sldMk cId="3806583123" sldId="264"/>
            <ac:picMk id="3" creationId="{75792FB8-31F5-9B4C-7919-E0B7D5DCD902}"/>
          </ac:picMkLst>
        </pc:picChg>
        <pc:picChg chg="add mod">
          <ac:chgData name="Dr. Radvánszky Bertalan" userId="7cc48a4d-992b-46ac-b3cb-eeb30eb028eb" providerId="ADAL" clId="{BDF93B61-9890-49FC-B804-AA789043C9AE}" dt="2025-03-04T14:54:05.156" v="2721" actId="1076"/>
          <ac:picMkLst>
            <pc:docMk/>
            <pc:sldMk cId="3806583123" sldId="264"/>
            <ac:picMk id="4" creationId="{2B02B3F1-40E4-7377-371C-CEE8427D9183}"/>
          </ac:picMkLst>
        </pc:picChg>
        <pc:picChg chg="add mod">
          <ac:chgData name="Dr. Radvánszky Bertalan" userId="7cc48a4d-992b-46ac-b3cb-eeb30eb028eb" providerId="ADAL" clId="{BDF93B61-9890-49FC-B804-AA789043C9AE}" dt="2025-03-04T12:02:11.195" v="1822" actId="164"/>
          <ac:picMkLst>
            <pc:docMk/>
            <pc:sldMk cId="3806583123" sldId="264"/>
            <ac:picMk id="5" creationId="{46C1139B-0714-09FE-F533-7D0CC6168EB9}"/>
          </ac:picMkLst>
        </pc:picChg>
        <pc:picChg chg="add mod">
          <ac:chgData name="Dr. Radvánszky Bertalan" userId="7cc48a4d-992b-46ac-b3cb-eeb30eb028eb" providerId="ADAL" clId="{BDF93B61-9890-49FC-B804-AA789043C9AE}" dt="2025-03-04T12:12:56.595" v="1940" actId="1076"/>
          <ac:picMkLst>
            <pc:docMk/>
            <pc:sldMk cId="3806583123" sldId="264"/>
            <ac:picMk id="3074" creationId="{D1B2EF83-00D6-9174-F14D-1C2238BAE2B9}"/>
          </ac:picMkLst>
        </pc:picChg>
      </pc:sldChg>
      <pc:sldChg chg="addSp delSp modSp add mod">
        <pc:chgData name="Dr. Radvánszky Bertalan" userId="7cc48a4d-992b-46ac-b3cb-eeb30eb028eb" providerId="ADAL" clId="{BDF93B61-9890-49FC-B804-AA789043C9AE}" dt="2025-03-04T12:06:37.599" v="1899" actId="1076"/>
        <pc:sldMkLst>
          <pc:docMk/>
          <pc:sldMk cId="3593924026" sldId="265"/>
        </pc:sldMkLst>
        <pc:spChg chg="mod">
          <ac:chgData name="Dr. Radvánszky Bertalan" userId="7cc48a4d-992b-46ac-b3cb-eeb30eb028eb" providerId="ADAL" clId="{BDF93B61-9890-49FC-B804-AA789043C9AE}" dt="2025-03-04T12:05:14.741" v="1894" actId="20577"/>
          <ac:spMkLst>
            <pc:docMk/>
            <pc:sldMk cId="3593924026" sldId="265"/>
            <ac:spMk id="8" creationId="{CDF05249-A45D-AA32-A0E5-56AC25B4621E}"/>
          </ac:spMkLst>
        </pc:spChg>
        <pc:grpChg chg="del">
          <ac:chgData name="Dr. Radvánszky Bertalan" userId="7cc48a4d-992b-46ac-b3cb-eeb30eb028eb" providerId="ADAL" clId="{BDF93B61-9890-49FC-B804-AA789043C9AE}" dt="2025-03-04T12:03:06.131" v="1850" actId="478"/>
          <ac:grpSpMkLst>
            <pc:docMk/>
            <pc:sldMk cId="3593924026" sldId="265"/>
            <ac:grpSpMk id="11" creationId="{1C4A0767-C93F-3A9E-5E3E-086EEA5F9BEB}"/>
          </ac:grpSpMkLst>
        </pc:grpChg>
        <pc:picChg chg="add mod">
          <ac:chgData name="Dr. Radvánszky Bertalan" userId="7cc48a4d-992b-46ac-b3cb-eeb30eb028eb" providerId="ADAL" clId="{BDF93B61-9890-49FC-B804-AA789043C9AE}" dt="2025-03-04T12:06:37.599" v="1899" actId="1076"/>
          <ac:picMkLst>
            <pc:docMk/>
            <pc:sldMk cId="3593924026" sldId="265"/>
            <ac:picMk id="2050" creationId="{366303CB-3A52-0EFD-11D9-9A0E34C80907}"/>
          </ac:picMkLst>
        </pc:picChg>
      </pc:sldChg>
      <pc:sldChg chg="addSp delSp modSp add mod">
        <pc:chgData name="Dr. Radvánszky Bertalan" userId="7cc48a4d-992b-46ac-b3cb-eeb30eb028eb" providerId="ADAL" clId="{BDF93B61-9890-49FC-B804-AA789043C9AE}" dt="2025-03-04T13:39:21.922" v="2110" actId="478"/>
        <pc:sldMkLst>
          <pc:docMk/>
          <pc:sldMk cId="444951631" sldId="266"/>
        </pc:sldMkLst>
        <pc:spChg chg="mod">
          <ac:chgData name="Dr. Radvánszky Bertalan" userId="7cc48a4d-992b-46ac-b3cb-eeb30eb028eb" providerId="ADAL" clId="{BDF93B61-9890-49FC-B804-AA789043C9AE}" dt="2025-03-04T13:38:56.944" v="2108" actId="20577"/>
          <ac:spMkLst>
            <pc:docMk/>
            <pc:sldMk cId="444951631" sldId="266"/>
            <ac:spMk id="8" creationId="{CDF05249-A45D-AA32-A0E5-56AC25B4621E}"/>
          </ac:spMkLst>
        </pc:spChg>
        <pc:picChg chg="del">
          <ac:chgData name="Dr. Radvánszky Bertalan" userId="7cc48a4d-992b-46ac-b3cb-eeb30eb028eb" providerId="ADAL" clId="{BDF93B61-9890-49FC-B804-AA789043C9AE}" dt="2025-03-04T12:07:11.538" v="1925" actId="478"/>
          <ac:picMkLst>
            <pc:docMk/>
            <pc:sldMk cId="444951631" sldId="266"/>
            <ac:picMk id="2050" creationId="{366303CB-3A52-0EFD-11D9-9A0E34C80907}"/>
          </ac:picMkLst>
        </pc:picChg>
        <pc:picChg chg="add del">
          <ac:chgData name="Dr. Radvánszky Bertalan" userId="7cc48a4d-992b-46ac-b3cb-eeb30eb028eb" providerId="ADAL" clId="{BDF93B61-9890-49FC-B804-AA789043C9AE}" dt="2025-03-04T13:39:21.922" v="2110" actId="478"/>
          <ac:picMkLst>
            <pc:docMk/>
            <pc:sldMk cId="444951631" sldId="266"/>
            <ac:picMk id="2050" creationId="{B49BA356-274D-97A4-1384-4BBF147AE59E}"/>
          </ac:picMkLst>
        </pc:picChg>
        <pc:picChg chg="add mod">
          <ac:chgData name="Dr. Radvánszky Bertalan" userId="7cc48a4d-992b-46ac-b3cb-eeb30eb028eb" providerId="ADAL" clId="{BDF93B61-9890-49FC-B804-AA789043C9AE}" dt="2025-03-04T12:10:15.571" v="1928" actId="1076"/>
          <ac:picMkLst>
            <pc:docMk/>
            <pc:sldMk cId="444951631" sldId="266"/>
            <ac:picMk id="4098" creationId="{CE6AEF88-6EB1-0A79-D503-1120B8F01863}"/>
          </ac:picMkLst>
        </pc:picChg>
        <pc:picChg chg="add mod">
          <ac:chgData name="Dr. Radvánszky Bertalan" userId="7cc48a4d-992b-46ac-b3cb-eeb30eb028eb" providerId="ADAL" clId="{BDF93B61-9890-49FC-B804-AA789043C9AE}" dt="2025-03-04T12:11:23.728" v="1933" actId="1076"/>
          <ac:picMkLst>
            <pc:docMk/>
            <pc:sldMk cId="444951631" sldId="266"/>
            <ac:picMk id="4100" creationId="{8FE88A01-C2D6-4E4D-2699-9819898F2DC9}"/>
          </ac:picMkLst>
        </pc:picChg>
        <pc:picChg chg="add mod">
          <ac:chgData name="Dr. Radvánszky Bertalan" userId="7cc48a4d-992b-46ac-b3cb-eeb30eb028eb" providerId="ADAL" clId="{BDF93B61-9890-49FC-B804-AA789043C9AE}" dt="2025-03-04T12:14:13.499" v="1943" actId="1076"/>
          <ac:picMkLst>
            <pc:docMk/>
            <pc:sldMk cId="444951631" sldId="266"/>
            <ac:picMk id="4102" creationId="{F5AAED73-62BC-6C1C-3757-420BF010D76C}"/>
          </ac:picMkLst>
        </pc:picChg>
      </pc:sldChg>
      <pc:sldChg chg="addSp delSp modSp add mod">
        <pc:chgData name="Dr. Radvánszky Bertalan" userId="7cc48a4d-992b-46ac-b3cb-eeb30eb028eb" providerId="ADAL" clId="{BDF93B61-9890-49FC-B804-AA789043C9AE}" dt="2025-03-04T12:21:39.393" v="1989" actId="1076"/>
        <pc:sldMkLst>
          <pc:docMk/>
          <pc:sldMk cId="48674086" sldId="267"/>
        </pc:sldMkLst>
        <pc:spChg chg="mod">
          <ac:chgData name="Dr. Radvánszky Bertalan" userId="7cc48a4d-992b-46ac-b3cb-eeb30eb028eb" providerId="ADAL" clId="{BDF93B61-9890-49FC-B804-AA789043C9AE}" dt="2025-03-04T12:15:19.494" v="1959" actId="20577"/>
          <ac:spMkLst>
            <pc:docMk/>
            <pc:sldMk cId="48674086" sldId="267"/>
            <ac:spMk id="8" creationId="{CDF05249-A45D-AA32-A0E5-56AC25B4621E}"/>
          </ac:spMkLst>
        </pc:spChg>
        <pc:picChg chg="del">
          <ac:chgData name="Dr. Radvánszky Bertalan" userId="7cc48a4d-992b-46ac-b3cb-eeb30eb028eb" providerId="ADAL" clId="{BDF93B61-9890-49FC-B804-AA789043C9AE}" dt="2025-03-04T12:15:22.267" v="1960" actId="478"/>
          <ac:picMkLst>
            <pc:docMk/>
            <pc:sldMk cId="48674086" sldId="267"/>
            <ac:picMk id="4098" creationId="{CE6AEF88-6EB1-0A79-D503-1120B8F01863}"/>
          </ac:picMkLst>
        </pc:picChg>
        <pc:picChg chg="del">
          <ac:chgData name="Dr. Radvánszky Bertalan" userId="7cc48a4d-992b-46ac-b3cb-eeb30eb028eb" providerId="ADAL" clId="{BDF93B61-9890-49FC-B804-AA789043C9AE}" dt="2025-03-04T12:15:26.331" v="1962" actId="478"/>
          <ac:picMkLst>
            <pc:docMk/>
            <pc:sldMk cId="48674086" sldId="267"/>
            <ac:picMk id="4100" creationId="{8FE88A01-C2D6-4E4D-2699-9819898F2DC9}"/>
          </ac:picMkLst>
        </pc:picChg>
        <pc:picChg chg="del">
          <ac:chgData name="Dr. Radvánszky Bertalan" userId="7cc48a4d-992b-46ac-b3cb-eeb30eb028eb" providerId="ADAL" clId="{BDF93B61-9890-49FC-B804-AA789043C9AE}" dt="2025-03-04T12:15:24.358" v="1961" actId="478"/>
          <ac:picMkLst>
            <pc:docMk/>
            <pc:sldMk cId="48674086" sldId="267"/>
            <ac:picMk id="4102" creationId="{F5AAED73-62BC-6C1C-3757-420BF010D76C}"/>
          </ac:picMkLst>
        </pc:picChg>
        <pc:picChg chg="add mod">
          <ac:chgData name="Dr. Radvánszky Bertalan" userId="7cc48a4d-992b-46ac-b3cb-eeb30eb028eb" providerId="ADAL" clId="{BDF93B61-9890-49FC-B804-AA789043C9AE}" dt="2025-03-04T12:17:59.403" v="1966" actId="1076"/>
          <ac:picMkLst>
            <pc:docMk/>
            <pc:sldMk cId="48674086" sldId="267"/>
            <ac:picMk id="5122" creationId="{6E26999C-E86B-2639-CDCF-EE73457C6EA2}"/>
          </ac:picMkLst>
        </pc:picChg>
        <pc:picChg chg="add del">
          <ac:chgData name="Dr. Radvánszky Bertalan" userId="7cc48a4d-992b-46ac-b3cb-eeb30eb028eb" providerId="ADAL" clId="{BDF93B61-9890-49FC-B804-AA789043C9AE}" dt="2025-03-04T12:18:51.129" v="1968" actId="478"/>
          <ac:picMkLst>
            <pc:docMk/>
            <pc:sldMk cId="48674086" sldId="267"/>
            <ac:picMk id="5124" creationId="{5C4BEA18-73F3-9901-A677-173D0CB49E2B}"/>
          </ac:picMkLst>
        </pc:picChg>
        <pc:picChg chg="add mod">
          <ac:chgData name="Dr. Radvánszky Bertalan" userId="7cc48a4d-992b-46ac-b3cb-eeb30eb028eb" providerId="ADAL" clId="{BDF93B61-9890-49FC-B804-AA789043C9AE}" dt="2025-03-04T12:21:34.212" v="1985" actId="1076"/>
          <ac:picMkLst>
            <pc:docMk/>
            <pc:sldMk cId="48674086" sldId="267"/>
            <ac:picMk id="5126" creationId="{DC405546-99C3-F23F-A059-24651D6DAA74}"/>
          </ac:picMkLst>
        </pc:picChg>
        <pc:picChg chg="add mod">
          <ac:chgData name="Dr. Radvánszky Bertalan" userId="7cc48a4d-992b-46ac-b3cb-eeb30eb028eb" providerId="ADAL" clId="{BDF93B61-9890-49FC-B804-AA789043C9AE}" dt="2025-03-04T12:21:39.393" v="1989" actId="1076"/>
          <ac:picMkLst>
            <pc:docMk/>
            <pc:sldMk cId="48674086" sldId="267"/>
            <ac:picMk id="5128" creationId="{5A192E84-28AD-8219-AA2A-48B1A772B169}"/>
          </ac:picMkLst>
        </pc:picChg>
        <pc:picChg chg="add mod">
          <ac:chgData name="Dr. Radvánszky Bertalan" userId="7cc48a4d-992b-46ac-b3cb-eeb30eb028eb" providerId="ADAL" clId="{BDF93B61-9890-49FC-B804-AA789043C9AE}" dt="2025-03-04T12:21:36.419" v="1988" actId="1076"/>
          <ac:picMkLst>
            <pc:docMk/>
            <pc:sldMk cId="48674086" sldId="267"/>
            <ac:picMk id="5130" creationId="{8DB15CA3-15F1-6E15-3073-856860A128F6}"/>
          </ac:picMkLst>
        </pc:picChg>
      </pc:sldChg>
      <pc:sldChg chg="addSp delSp modSp add mod">
        <pc:chgData name="Dr. Radvánszky Bertalan" userId="7cc48a4d-992b-46ac-b3cb-eeb30eb028eb" providerId="ADAL" clId="{BDF93B61-9890-49FC-B804-AA789043C9AE}" dt="2025-03-04T13:37:17.617" v="2107" actId="1076"/>
        <pc:sldMkLst>
          <pc:docMk/>
          <pc:sldMk cId="3926618088" sldId="268"/>
        </pc:sldMkLst>
        <pc:spChg chg="add mod ord topLvl">
          <ac:chgData name="Dr. Radvánszky Bertalan" userId="7cc48a4d-992b-46ac-b3cb-eeb30eb028eb" providerId="ADAL" clId="{BDF93B61-9890-49FC-B804-AA789043C9AE}" dt="2025-03-04T13:35:46.470" v="2083" actId="166"/>
          <ac:spMkLst>
            <pc:docMk/>
            <pc:sldMk cId="3926618088" sldId="268"/>
            <ac:spMk id="2" creationId="{B43FDCAD-7128-C9E5-F3ED-CBC14BA96A95}"/>
          </ac:spMkLst>
        </pc:spChg>
        <pc:grpChg chg="add del mod">
          <ac:chgData name="Dr. Radvánszky Bertalan" userId="7cc48a4d-992b-46ac-b3cb-eeb30eb028eb" providerId="ADAL" clId="{BDF93B61-9890-49FC-B804-AA789043C9AE}" dt="2025-03-04T13:17:53.958" v="2029" actId="165"/>
          <ac:grpSpMkLst>
            <pc:docMk/>
            <pc:sldMk cId="3926618088" sldId="268"/>
            <ac:grpSpMk id="3" creationId="{912DB9DA-2EE0-2209-27B9-B80BAAB41B6B}"/>
          </ac:grpSpMkLst>
        </pc:grpChg>
        <pc:picChg chg="add mod">
          <ac:chgData name="Dr. Radvánszky Bertalan" userId="7cc48a4d-992b-46ac-b3cb-eeb30eb028eb" providerId="ADAL" clId="{BDF93B61-9890-49FC-B804-AA789043C9AE}" dt="2025-03-04T13:23:17.752" v="2048" actId="14861"/>
          <ac:picMkLst>
            <pc:docMk/>
            <pc:sldMk cId="3926618088" sldId="268"/>
            <ac:picMk id="4" creationId="{7CE90DA1-444B-23AA-AB6A-D8C045945D31}"/>
          </ac:picMkLst>
        </pc:picChg>
        <pc:picChg chg="add del mod modCrop">
          <ac:chgData name="Dr. Radvánszky Bertalan" userId="7cc48a4d-992b-46ac-b3cb-eeb30eb028eb" providerId="ADAL" clId="{BDF93B61-9890-49FC-B804-AA789043C9AE}" dt="2025-03-04T13:35:15.191" v="2078" actId="478"/>
          <ac:picMkLst>
            <pc:docMk/>
            <pc:sldMk cId="3926618088" sldId="268"/>
            <ac:picMk id="6" creationId="{DCAFA170-26E7-45CB-8B65-6FBA4BF447DA}"/>
          </ac:picMkLst>
        </pc:picChg>
        <pc:picChg chg="add mod topLvl">
          <ac:chgData name="Dr. Radvánszky Bertalan" userId="7cc48a4d-992b-46ac-b3cb-eeb30eb028eb" providerId="ADAL" clId="{BDF93B61-9890-49FC-B804-AA789043C9AE}" dt="2025-03-04T13:36:53.154" v="2101" actId="1076"/>
          <ac:picMkLst>
            <pc:docMk/>
            <pc:sldMk cId="3926618088" sldId="268"/>
            <ac:picMk id="1026" creationId="{B9E43F60-9DCA-F882-F4C7-4AAC38ECFE0C}"/>
          </ac:picMkLst>
        </pc:picChg>
        <pc:picChg chg="add mod">
          <ac:chgData name="Dr. Radvánszky Bertalan" userId="7cc48a4d-992b-46ac-b3cb-eeb30eb028eb" providerId="ADAL" clId="{BDF93B61-9890-49FC-B804-AA789043C9AE}" dt="2025-03-04T13:37:13.335" v="2106" actId="1076"/>
          <ac:picMkLst>
            <pc:docMk/>
            <pc:sldMk cId="3926618088" sldId="268"/>
            <ac:picMk id="1028" creationId="{2FB3D336-1B24-4822-D96C-FA860FB8C83E}"/>
          </ac:picMkLst>
        </pc:picChg>
        <pc:picChg chg="add del mod">
          <ac:chgData name="Dr. Radvánszky Bertalan" userId="7cc48a4d-992b-46ac-b3cb-eeb30eb028eb" providerId="ADAL" clId="{BDF93B61-9890-49FC-B804-AA789043C9AE}" dt="2025-03-04T13:36:01.426" v="2096" actId="1036"/>
          <ac:picMkLst>
            <pc:docMk/>
            <pc:sldMk cId="3926618088" sldId="268"/>
            <ac:picMk id="1030" creationId="{EDDFE79E-9B6E-7F08-B186-F979CEFCA25C}"/>
          </ac:picMkLst>
        </pc:picChg>
        <pc:picChg chg="add mod">
          <ac:chgData name="Dr. Radvánszky Bertalan" userId="7cc48a4d-992b-46ac-b3cb-eeb30eb028eb" providerId="ADAL" clId="{BDF93B61-9890-49FC-B804-AA789043C9AE}" dt="2025-03-04T13:37:17.617" v="2107" actId="1076"/>
          <ac:picMkLst>
            <pc:docMk/>
            <pc:sldMk cId="3926618088" sldId="268"/>
            <ac:picMk id="1032" creationId="{66B7ABFF-B625-1369-D843-C948DE53AD46}"/>
          </ac:picMkLst>
        </pc:picChg>
        <pc:picChg chg="del">
          <ac:chgData name="Dr. Radvánszky Bertalan" userId="7cc48a4d-992b-46ac-b3cb-eeb30eb028eb" providerId="ADAL" clId="{BDF93B61-9890-49FC-B804-AA789043C9AE}" dt="2025-03-04T12:23:02.066" v="1991" actId="478"/>
          <ac:picMkLst>
            <pc:docMk/>
            <pc:sldMk cId="3926618088" sldId="268"/>
            <ac:picMk id="5122" creationId="{6E26999C-E86B-2639-CDCF-EE73457C6EA2}"/>
          </ac:picMkLst>
        </pc:picChg>
        <pc:picChg chg="del">
          <ac:chgData name="Dr. Radvánszky Bertalan" userId="7cc48a4d-992b-46ac-b3cb-eeb30eb028eb" providerId="ADAL" clId="{BDF93B61-9890-49FC-B804-AA789043C9AE}" dt="2025-03-04T12:23:03.987" v="1992" actId="478"/>
          <ac:picMkLst>
            <pc:docMk/>
            <pc:sldMk cId="3926618088" sldId="268"/>
            <ac:picMk id="5126" creationId="{DC405546-99C3-F23F-A059-24651D6DAA74}"/>
          </ac:picMkLst>
        </pc:picChg>
        <pc:picChg chg="del">
          <ac:chgData name="Dr. Radvánszky Bertalan" userId="7cc48a4d-992b-46ac-b3cb-eeb30eb028eb" providerId="ADAL" clId="{BDF93B61-9890-49FC-B804-AA789043C9AE}" dt="2025-03-04T12:23:07.913" v="1994" actId="478"/>
          <ac:picMkLst>
            <pc:docMk/>
            <pc:sldMk cId="3926618088" sldId="268"/>
            <ac:picMk id="5128" creationId="{5A192E84-28AD-8219-AA2A-48B1A772B169}"/>
          </ac:picMkLst>
        </pc:picChg>
        <pc:picChg chg="del">
          <ac:chgData name="Dr. Radvánszky Bertalan" userId="7cc48a4d-992b-46ac-b3cb-eeb30eb028eb" providerId="ADAL" clId="{BDF93B61-9890-49FC-B804-AA789043C9AE}" dt="2025-03-04T12:23:05.857" v="1993" actId="478"/>
          <ac:picMkLst>
            <pc:docMk/>
            <pc:sldMk cId="3926618088" sldId="268"/>
            <ac:picMk id="5130" creationId="{8DB15CA3-15F1-6E15-3073-856860A128F6}"/>
          </ac:picMkLst>
        </pc:picChg>
      </pc:sldChg>
      <pc:sldChg chg="addSp delSp modSp add mod ord">
        <pc:chgData name="Dr. Radvánszky Bertalan" userId="7cc48a4d-992b-46ac-b3cb-eeb30eb028eb" providerId="ADAL" clId="{BDF93B61-9890-49FC-B804-AA789043C9AE}" dt="2025-03-04T13:47:50.090" v="2167" actId="1076"/>
        <pc:sldMkLst>
          <pc:docMk/>
          <pc:sldMk cId="2717702153" sldId="269"/>
        </pc:sldMkLst>
        <pc:spChg chg="mod">
          <ac:chgData name="Dr. Radvánszky Bertalan" userId="7cc48a4d-992b-46ac-b3cb-eeb30eb028eb" providerId="ADAL" clId="{BDF93B61-9890-49FC-B804-AA789043C9AE}" dt="2025-03-04T13:39:34.500" v="2120" actId="20577"/>
          <ac:spMkLst>
            <pc:docMk/>
            <pc:sldMk cId="2717702153" sldId="269"/>
            <ac:spMk id="8" creationId="{CDF05249-A45D-AA32-A0E5-56AC25B4621E}"/>
          </ac:spMkLst>
        </pc:spChg>
        <pc:picChg chg="add mod">
          <ac:chgData name="Dr. Radvánszky Bertalan" userId="7cc48a4d-992b-46ac-b3cb-eeb30eb028eb" providerId="ADAL" clId="{BDF93B61-9890-49FC-B804-AA789043C9AE}" dt="2025-03-04T13:47:50.090" v="2167" actId="1076"/>
          <ac:picMkLst>
            <pc:docMk/>
            <pc:sldMk cId="2717702153" sldId="269"/>
            <ac:picMk id="3074" creationId="{ACD7996E-B82C-C4E7-E349-5C4A8106D236}"/>
          </ac:picMkLst>
        </pc:picChg>
        <pc:picChg chg="add mod">
          <ac:chgData name="Dr. Radvánszky Bertalan" userId="7cc48a4d-992b-46ac-b3cb-eeb30eb028eb" providerId="ADAL" clId="{BDF93B61-9890-49FC-B804-AA789043C9AE}" dt="2025-03-04T13:47:47.824" v="2166" actId="1076"/>
          <ac:picMkLst>
            <pc:docMk/>
            <pc:sldMk cId="2717702153" sldId="269"/>
            <ac:picMk id="3076" creationId="{2AA4D70D-D8FB-F81A-8A06-A6FE82D13639}"/>
          </ac:picMkLst>
        </pc:picChg>
        <pc:picChg chg="del">
          <ac:chgData name="Dr. Radvánszky Bertalan" userId="7cc48a4d-992b-46ac-b3cb-eeb30eb028eb" providerId="ADAL" clId="{BDF93B61-9890-49FC-B804-AA789043C9AE}" dt="2025-03-04T13:39:36.848" v="2121" actId="478"/>
          <ac:picMkLst>
            <pc:docMk/>
            <pc:sldMk cId="2717702153" sldId="269"/>
            <ac:picMk id="4098" creationId="{CE6AEF88-6EB1-0A79-D503-1120B8F01863}"/>
          </ac:picMkLst>
        </pc:picChg>
        <pc:picChg chg="del">
          <ac:chgData name="Dr. Radvánszky Bertalan" userId="7cc48a4d-992b-46ac-b3cb-eeb30eb028eb" providerId="ADAL" clId="{BDF93B61-9890-49FC-B804-AA789043C9AE}" dt="2025-03-04T13:39:38.698" v="2122" actId="478"/>
          <ac:picMkLst>
            <pc:docMk/>
            <pc:sldMk cId="2717702153" sldId="269"/>
            <ac:picMk id="4100" creationId="{8FE88A01-C2D6-4E4D-2699-9819898F2DC9}"/>
          </ac:picMkLst>
        </pc:picChg>
        <pc:picChg chg="del">
          <ac:chgData name="Dr. Radvánszky Bertalan" userId="7cc48a4d-992b-46ac-b3cb-eeb30eb028eb" providerId="ADAL" clId="{BDF93B61-9890-49FC-B804-AA789043C9AE}" dt="2025-03-04T13:39:40.676" v="2123" actId="478"/>
          <ac:picMkLst>
            <pc:docMk/>
            <pc:sldMk cId="2717702153" sldId="269"/>
            <ac:picMk id="4102" creationId="{F5AAED73-62BC-6C1C-3757-420BF010D76C}"/>
          </ac:picMkLst>
        </pc:picChg>
      </pc:sldChg>
      <pc:sldChg chg="addSp delSp modSp add mod">
        <pc:chgData name="Dr. Radvánszky Bertalan" userId="7cc48a4d-992b-46ac-b3cb-eeb30eb028eb" providerId="ADAL" clId="{BDF93B61-9890-49FC-B804-AA789043C9AE}" dt="2025-03-04T14:02:39.473" v="2381"/>
        <pc:sldMkLst>
          <pc:docMk/>
          <pc:sldMk cId="2573281678" sldId="270"/>
        </pc:sldMkLst>
        <pc:spChg chg="mod">
          <ac:chgData name="Dr. Radvánszky Bertalan" userId="7cc48a4d-992b-46ac-b3cb-eeb30eb028eb" providerId="ADAL" clId="{BDF93B61-9890-49FC-B804-AA789043C9AE}" dt="2025-03-04T13:43:07.356" v="2161" actId="20577"/>
          <ac:spMkLst>
            <pc:docMk/>
            <pc:sldMk cId="2573281678" sldId="270"/>
            <ac:spMk id="8" creationId="{CDF05249-A45D-AA32-A0E5-56AC25B4621E}"/>
          </ac:spMkLst>
        </pc:spChg>
        <pc:graphicFrameChg chg="add mod modGraphic">
          <ac:chgData name="Dr. Radvánszky Bertalan" userId="7cc48a4d-992b-46ac-b3cb-eeb30eb028eb" providerId="ADAL" clId="{BDF93B61-9890-49FC-B804-AA789043C9AE}" dt="2025-03-04T14:01:24.385" v="2378" actId="1038"/>
          <ac:graphicFrameMkLst>
            <pc:docMk/>
            <pc:sldMk cId="2573281678" sldId="270"/>
            <ac:graphicFrameMk id="2" creationId="{0A9B2C4C-590F-7A91-4681-B4605D7AA55D}"/>
          </ac:graphicFrameMkLst>
        </pc:graphicFrameChg>
        <pc:picChg chg="del">
          <ac:chgData name="Dr. Radvánszky Bertalan" userId="7cc48a4d-992b-46ac-b3cb-eeb30eb028eb" providerId="ADAL" clId="{BDF93B61-9890-49FC-B804-AA789043C9AE}" dt="2025-03-04T13:42:45.861" v="2133" actId="478"/>
          <ac:picMkLst>
            <pc:docMk/>
            <pc:sldMk cId="2573281678" sldId="270"/>
            <ac:picMk id="3074" creationId="{ACD7996E-B82C-C4E7-E349-5C4A8106D236}"/>
          </ac:picMkLst>
        </pc:picChg>
        <pc:picChg chg="add mod">
          <ac:chgData name="Dr. Radvánszky Bertalan" userId="7cc48a4d-992b-46ac-b3cb-eeb30eb028eb" providerId="ADAL" clId="{BDF93B61-9890-49FC-B804-AA789043C9AE}" dt="2025-03-04T14:01:24.385" v="2378" actId="1038"/>
          <ac:picMkLst>
            <pc:docMk/>
            <pc:sldMk cId="2573281678" sldId="270"/>
            <ac:picMk id="4098" creationId="{056FD248-F34D-33C0-5830-3A710C2707DD}"/>
          </ac:picMkLst>
        </pc:picChg>
        <pc:picChg chg="add mod">
          <ac:chgData name="Dr. Radvánszky Bertalan" userId="7cc48a4d-992b-46ac-b3cb-eeb30eb028eb" providerId="ADAL" clId="{BDF93B61-9890-49FC-B804-AA789043C9AE}" dt="2025-03-04T14:02:25.456" v="2380" actId="1076"/>
          <ac:picMkLst>
            <pc:docMk/>
            <pc:sldMk cId="2573281678" sldId="270"/>
            <ac:picMk id="4100" creationId="{6AEAC2FC-65F0-AEDB-8DD8-6D1DC1671F66}"/>
          </ac:picMkLst>
        </pc:picChg>
        <pc:picChg chg="add">
          <ac:chgData name="Dr. Radvánszky Bertalan" userId="7cc48a4d-992b-46ac-b3cb-eeb30eb028eb" providerId="ADAL" clId="{BDF93B61-9890-49FC-B804-AA789043C9AE}" dt="2025-03-04T14:02:39.473" v="2381"/>
          <ac:picMkLst>
            <pc:docMk/>
            <pc:sldMk cId="2573281678" sldId="270"/>
            <ac:picMk id="4102" creationId="{86D1EC69-521C-5B0A-EE3B-028B0B100C7F}"/>
          </ac:picMkLst>
        </pc:picChg>
      </pc:sldChg>
      <pc:sldChg chg="addSp delSp modSp add mod">
        <pc:chgData name="Dr. Radvánszky Bertalan" userId="7cc48a4d-992b-46ac-b3cb-eeb30eb028eb" providerId="ADAL" clId="{BDF93B61-9890-49FC-B804-AA789043C9AE}" dt="2025-03-04T14:51:56.323" v="2716" actId="1076"/>
        <pc:sldMkLst>
          <pc:docMk/>
          <pc:sldMk cId="2221948854" sldId="271"/>
        </pc:sldMkLst>
        <pc:spChg chg="add mod">
          <ac:chgData name="Dr. Radvánszky Bertalan" userId="7cc48a4d-992b-46ac-b3cb-eeb30eb028eb" providerId="ADAL" clId="{BDF93B61-9890-49FC-B804-AA789043C9AE}" dt="2025-03-04T14:35:16.773" v="2513" actId="1076"/>
          <ac:spMkLst>
            <pc:docMk/>
            <pc:sldMk cId="2221948854" sldId="271"/>
            <ac:spMk id="4" creationId="{2C032900-B7B2-7735-0DE5-B611C9459A58}"/>
          </ac:spMkLst>
        </pc:spChg>
        <pc:spChg chg="add mod">
          <ac:chgData name="Dr. Radvánszky Bertalan" userId="7cc48a4d-992b-46ac-b3cb-eeb30eb028eb" providerId="ADAL" clId="{BDF93B61-9890-49FC-B804-AA789043C9AE}" dt="2025-03-04T14:35:00.082" v="2511" actId="1076"/>
          <ac:spMkLst>
            <pc:docMk/>
            <pc:sldMk cId="2221948854" sldId="271"/>
            <ac:spMk id="5" creationId="{19B610D8-D603-72FF-0C73-C6C38FE3A76D}"/>
          </ac:spMkLst>
        </pc:spChg>
        <pc:spChg chg="add mod">
          <ac:chgData name="Dr. Radvánszky Bertalan" userId="7cc48a4d-992b-46ac-b3cb-eeb30eb028eb" providerId="ADAL" clId="{BDF93B61-9890-49FC-B804-AA789043C9AE}" dt="2025-03-04T14:36:33.881" v="2515" actId="14100"/>
          <ac:spMkLst>
            <pc:docMk/>
            <pc:sldMk cId="2221948854" sldId="271"/>
            <ac:spMk id="6" creationId="{BF5BC188-A813-F9F6-79E7-3FD1540DD380}"/>
          </ac:spMkLst>
        </pc:spChg>
        <pc:spChg chg="add mod">
          <ac:chgData name="Dr. Radvánszky Bertalan" userId="7cc48a4d-992b-46ac-b3cb-eeb30eb028eb" providerId="ADAL" clId="{BDF93B61-9890-49FC-B804-AA789043C9AE}" dt="2025-03-04T14:51:56.323" v="2716" actId="1076"/>
          <ac:spMkLst>
            <pc:docMk/>
            <pc:sldMk cId="2221948854" sldId="271"/>
            <ac:spMk id="7" creationId="{ED97C014-AD61-C161-DE73-7657766D9AAB}"/>
          </ac:spMkLst>
        </pc:spChg>
        <pc:spChg chg="mod">
          <ac:chgData name="Dr. Radvánszky Bertalan" userId="7cc48a4d-992b-46ac-b3cb-eeb30eb028eb" providerId="ADAL" clId="{BDF93B61-9890-49FC-B804-AA789043C9AE}" dt="2025-03-04T14:03:04.705" v="2401" actId="20577"/>
          <ac:spMkLst>
            <pc:docMk/>
            <pc:sldMk cId="2221948854" sldId="271"/>
            <ac:spMk id="8" creationId="{CDF05249-A45D-AA32-A0E5-56AC25B4621E}"/>
          </ac:spMkLst>
        </pc:spChg>
        <pc:graphicFrameChg chg="del mod">
          <ac:chgData name="Dr. Radvánszky Bertalan" userId="7cc48a4d-992b-46ac-b3cb-eeb30eb028eb" providerId="ADAL" clId="{BDF93B61-9890-49FC-B804-AA789043C9AE}" dt="2025-03-04T14:03:18.782" v="2405" actId="478"/>
          <ac:graphicFrameMkLst>
            <pc:docMk/>
            <pc:sldMk cId="2221948854" sldId="271"/>
            <ac:graphicFrameMk id="2" creationId="{0A9B2C4C-590F-7A91-4681-B4605D7AA55D}"/>
          </ac:graphicFrameMkLst>
        </pc:graphicFrameChg>
        <pc:picChg chg="add mod">
          <ac:chgData name="Dr. Radvánszky Bertalan" userId="7cc48a4d-992b-46ac-b3cb-eeb30eb028eb" providerId="ADAL" clId="{BDF93B61-9890-49FC-B804-AA789043C9AE}" dt="2025-03-04T14:40:27.822" v="2623" actId="1076"/>
          <ac:picMkLst>
            <pc:docMk/>
            <pc:sldMk cId="2221948854" sldId="271"/>
            <ac:picMk id="3" creationId="{50292DA7-CF1F-C986-DB7B-2B6563AFF869}"/>
          </ac:picMkLst>
        </pc:picChg>
        <pc:picChg chg="del">
          <ac:chgData name="Dr. Radvánszky Bertalan" userId="7cc48a4d-992b-46ac-b3cb-eeb30eb028eb" providerId="ADAL" clId="{BDF93B61-9890-49FC-B804-AA789043C9AE}" dt="2025-03-04T14:03:07.831" v="2402" actId="478"/>
          <ac:picMkLst>
            <pc:docMk/>
            <pc:sldMk cId="2221948854" sldId="271"/>
            <ac:picMk id="4098" creationId="{056FD248-F34D-33C0-5830-3A710C2707DD}"/>
          </ac:picMkLst>
        </pc:picChg>
        <pc:picChg chg="del">
          <ac:chgData name="Dr. Radvánszky Bertalan" userId="7cc48a4d-992b-46ac-b3cb-eeb30eb028eb" providerId="ADAL" clId="{BDF93B61-9890-49FC-B804-AA789043C9AE}" dt="2025-03-04T14:03:10.285" v="2403" actId="478"/>
          <ac:picMkLst>
            <pc:docMk/>
            <pc:sldMk cId="2221948854" sldId="271"/>
            <ac:picMk id="4100" creationId="{6AEAC2FC-65F0-AEDB-8DD8-6D1DC1671F66}"/>
          </ac:picMkLst>
        </pc:picChg>
        <pc:picChg chg="add mod">
          <ac:chgData name="Dr. Radvánszky Bertalan" userId="7cc48a4d-992b-46ac-b3cb-eeb30eb028eb" providerId="ADAL" clId="{BDF93B61-9890-49FC-B804-AA789043C9AE}" dt="2025-03-04T14:40:12.556" v="2622" actId="1038"/>
          <ac:picMkLst>
            <pc:docMk/>
            <pc:sldMk cId="2221948854" sldId="271"/>
            <ac:picMk id="5122" creationId="{7C8BA437-2EF3-8755-18DA-87916807D261}"/>
          </ac:picMkLst>
        </pc:picChg>
      </pc:sldChg>
      <pc:sldChg chg="addSp delSp modSp add mod">
        <pc:chgData name="Dr. Radvánszky Bertalan" userId="7cc48a4d-992b-46ac-b3cb-eeb30eb028eb" providerId="ADAL" clId="{BDF93B61-9890-49FC-B804-AA789043C9AE}" dt="2025-03-04T14:47:55.494" v="2660" actId="1076"/>
        <pc:sldMkLst>
          <pc:docMk/>
          <pc:sldMk cId="113482770" sldId="272"/>
        </pc:sldMkLst>
        <pc:spChg chg="del">
          <ac:chgData name="Dr. Radvánszky Bertalan" userId="7cc48a4d-992b-46ac-b3cb-eeb30eb028eb" providerId="ADAL" clId="{BDF93B61-9890-49FC-B804-AA789043C9AE}" dt="2025-03-04T14:40:56.400" v="2628" actId="478"/>
          <ac:spMkLst>
            <pc:docMk/>
            <pc:sldMk cId="113482770" sldId="272"/>
            <ac:spMk id="4" creationId="{2C032900-B7B2-7735-0DE5-B611C9459A58}"/>
          </ac:spMkLst>
        </pc:spChg>
        <pc:spChg chg="del">
          <ac:chgData name="Dr. Radvánszky Bertalan" userId="7cc48a4d-992b-46ac-b3cb-eeb30eb028eb" providerId="ADAL" clId="{BDF93B61-9890-49FC-B804-AA789043C9AE}" dt="2025-03-04T14:40:53.039" v="2627" actId="478"/>
          <ac:spMkLst>
            <pc:docMk/>
            <pc:sldMk cId="113482770" sldId="272"/>
            <ac:spMk id="5" creationId="{19B610D8-D603-72FF-0C73-C6C38FE3A76D}"/>
          </ac:spMkLst>
        </pc:spChg>
        <pc:spChg chg="del">
          <ac:chgData name="Dr. Radvánszky Bertalan" userId="7cc48a4d-992b-46ac-b3cb-eeb30eb028eb" providerId="ADAL" clId="{BDF93B61-9890-49FC-B804-AA789043C9AE}" dt="2025-03-04T14:41:00.337" v="2629" actId="478"/>
          <ac:spMkLst>
            <pc:docMk/>
            <pc:sldMk cId="113482770" sldId="272"/>
            <ac:spMk id="6" creationId="{BF5BC188-A813-F9F6-79E7-3FD1540DD380}"/>
          </ac:spMkLst>
        </pc:spChg>
        <pc:spChg chg="del">
          <ac:chgData name="Dr. Radvánszky Bertalan" userId="7cc48a4d-992b-46ac-b3cb-eeb30eb028eb" providerId="ADAL" clId="{BDF93B61-9890-49FC-B804-AA789043C9AE}" dt="2025-03-04T14:41:03.368" v="2630" actId="478"/>
          <ac:spMkLst>
            <pc:docMk/>
            <pc:sldMk cId="113482770" sldId="272"/>
            <ac:spMk id="7" creationId="{ED97C014-AD61-C161-DE73-7657766D9AAB}"/>
          </ac:spMkLst>
        </pc:spChg>
        <pc:spChg chg="mod">
          <ac:chgData name="Dr. Radvánszky Bertalan" userId="7cc48a4d-992b-46ac-b3cb-eeb30eb028eb" providerId="ADAL" clId="{BDF93B61-9890-49FC-B804-AA789043C9AE}" dt="2025-03-04T14:41:19.900" v="2644" actId="20577"/>
          <ac:spMkLst>
            <pc:docMk/>
            <pc:sldMk cId="113482770" sldId="272"/>
            <ac:spMk id="8" creationId="{CDF05249-A45D-AA32-A0E5-56AC25B4621E}"/>
          </ac:spMkLst>
        </pc:spChg>
        <pc:spChg chg="add del">
          <ac:chgData name="Dr. Radvánszky Bertalan" userId="7cc48a4d-992b-46ac-b3cb-eeb30eb028eb" providerId="ADAL" clId="{BDF93B61-9890-49FC-B804-AA789043C9AE}" dt="2025-03-04T14:43:48.085" v="2646" actId="478"/>
          <ac:spMkLst>
            <pc:docMk/>
            <pc:sldMk cId="113482770" sldId="272"/>
            <ac:spMk id="9" creationId="{EFC1896F-75CD-9D33-9715-7CEF6A95D37A}"/>
          </ac:spMkLst>
        </pc:spChg>
        <pc:picChg chg="del">
          <ac:chgData name="Dr. Radvánszky Bertalan" userId="7cc48a4d-992b-46ac-b3cb-eeb30eb028eb" providerId="ADAL" clId="{BDF93B61-9890-49FC-B804-AA789043C9AE}" dt="2025-03-04T14:40:49.915" v="2626" actId="478"/>
          <ac:picMkLst>
            <pc:docMk/>
            <pc:sldMk cId="113482770" sldId="272"/>
            <ac:picMk id="3" creationId="{50292DA7-CF1F-C986-DB7B-2B6563AFF869}"/>
          </ac:picMkLst>
        </pc:picChg>
        <pc:picChg chg="add mod ord">
          <ac:chgData name="Dr. Radvánszky Bertalan" userId="7cc48a4d-992b-46ac-b3cb-eeb30eb028eb" providerId="ADAL" clId="{BDF93B61-9890-49FC-B804-AA789043C9AE}" dt="2025-03-04T14:47:55.494" v="2660" actId="1076"/>
          <ac:picMkLst>
            <pc:docMk/>
            <pc:sldMk cId="113482770" sldId="272"/>
            <ac:picMk id="11" creationId="{569FB814-3984-E0ED-D750-363F54FFD124}"/>
          </ac:picMkLst>
        </pc:picChg>
        <pc:picChg chg="add mod">
          <ac:chgData name="Dr. Radvánszky Bertalan" userId="7cc48a4d-992b-46ac-b3cb-eeb30eb028eb" providerId="ADAL" clId="{BDF93B61-9890-49FC-B804-AA789043C9AE}" dt="2025-03-04T14:47:26.312" v="2658" actId="1076"/>
          <ac:picMkLst>
            <pc:docMk/>
            <pc:sldMk cId="113482770" sldId="272"/>
            <ac:picMk id="13" creationId="{C47299FD-F586-A0E6-8218-FD4B4098935F}"/>
          </ac:picMkLst>
        </pc:picChg>
        <pc:picChg chg="del">
          <ac:chgData name="Dr. Radvánszky Bertalan" userId="7cc48a4d-992b-46ac-b3cb-eeb30eb028eb" providerId="ADAL" clId="{BDF93B61-9890-49FC-B804-AA789043C9AE}" dt="2025-03-04T14:40:47.730" v="2625" actId="478"/>
          <ac:picMkLst>
            <pc:docMk/>
            <pc:sldMk cId="113482770" sldId="272"/>
            <ac:picMk id="5122" creationId="{7C8BA437-2EF3-8755-18DA-87916807D261}"/>
          </ac:picMkLst>
        </pc:picChg>
      </pc:sldChg>
      <pc:sldChg chg="addSp delSp modSp add mod">
        <pc:chgData name="Dr. Radvánszky Bertalan" userId="7cc48a4d-992b-46ac-b3cb-eeb30eb028eb" providerId="ADAL" clId="{BDF93B61-9890-49FC-B804-AA789043C9AE}" dt="2025-03-04T14:49:57.005" v="2710" actId="14100"/>
        <pc:sldMkLst>
          <pc:docMk/>
          <pc:sldMk cId="2420392443" sldId="273"/>
        </pc:sldMkLst>
        <pc:spChg chg="mod">
          <ac:chgData name="Dr. Radvánszky Bertalan" userId="7cc48a4d-992b-46ac-b3cb-eeb30eb028eb" providerId="ADAL" clId="{BDF93B61-9890-49FC-B804-AA789043C9AE}" dt="2025-03-04T14:48:43.297" v="2703" actId="1076"/>
          <ac:spMkLst>
            <pc:docMk/>
            <pc:sldMk cId="2420392443" sldId="273"/>
            <ac:spMk id="8" creationId="{CDF05249-A45D-AA32-A0E5-56AC25B4621E}"/>
          </ac:spMkLst>
        </pc:spChg>
        <pc:picChg chg="add mod modCrop">
          <ac:chgData name="Dr. Radvánszky Bertalan" userId="7cc48a4d-992b-46ac-b3cb-eeb30eb028eb" providerId="ADAL" clId="{BDF93B61-9890-49FC-B804-AA789043C9AE}" dt="2025-03-04T14:49:57.005" v="2710" actId="14100"/>
          <ac:picMkLst>
            <pc:docMk/>
            <pc:sldMk cId="2420392443" sldId="273"/>
            <ac:picMk id="2" creationId="{7D31D2C3-8DEE-FD38-E07B-758EF179956D}"/>
          </ac:picMkLst>
        </pc:picChg>
        <pc:picChg chg="del">
          <ac:chgData name="Dr. Radvánszky Bertalan" userId="7cc48a4d-992b-46ac-b3cb-eeb30eb028eb" providerId="ADAL" clId="{BDF93B61-9890-49FC-B804-AA789043C9AE}" dt="2025-03-04T14:48:10.653" v="2663" actId="478"/>
          <ac:picMkLst>
            <pc:docMk/>
            <pc:sldMk cId="2420392443" sldId="273"/>
            <ac:picMk id="11" creationId="{569FB814-3984-E0ED-D750-363F54FFD124}"/>
          </ac:picMkLst>
        </pc:picChg>
        <pc:picChg chg="del">
          <ac:chgData name="Dr. Radvánszky Bertalan" userId="7cc48a4d-992b-46ac-b3cb-eeb30eb028eb" providerId="ADAL" clId="{BDF93B61-9890-49FC-B804-AA789043C9AE}" dt="2025-03-04T14:48:12.582" v="2664" actId="478"/>
          <ac:picMkLst>
            <pc:docMk/>
            <pc:sldMk cId="2420392443" sldId="273"/>
            <ac:picMk id="13" creationId="{C47299FD-F586-A0E6-8218-FD4B4098935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CD3E8-C958-4CD8-BB8B-D2E5ED1151E1}" type="doc">
      <dgm:prSet loTypeId="urn:microsoft.com/office/officeart/2005/8/layout/vList6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93B375D-4512-48D8-BE9F-2DA2AC613429}">
      <dgm:prSet phldrT="[Szöveg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u-HU" sz="4000" dirty="0">
              <a:latin typeface="Garamond" panose="02020404030301010803" pitchFamily="18" charset="0"/>
            </a:rPr>
            <a:t>Zöldmezős</a:t>
          </a:r>
        </a:p>
      </dgm:t>
    </dgm:pt>
    <dgm:pt modelId="{F7BB8758-EFF5-4292-AA35-3A512D7807F2}" type="parTrans" cxnId="{1CFE7DAD-8984-452B-A3AB-C7C2F6F5A332}">
      <dgm:prSet/>
      <dgm:spPr/>
      <dgm:t>
        <a:bodyPr/>
        <a:lstStyle/>
        <a:p>
          <a:endParaRPr lang="hu-HU"/>
        </a:p>
      </dgm:t>
    </dgm:pt>
    <dgm:pt modelId="{9C9E0070-44CB-4B68-A070-71841939EB41}" type="sibTrans" cxnId="{1CFE7DAD-8984-452B-A3AB-C7C2F6F5A332}">
      <dgm:prSet/>
      <dgm:spPr/>
      <dgm:t>
        <a:bodyPr/>
        <a:lstStyle/>
        <a:p>
          <a:endParaRPr lang="hu-HU"/>
        </a:p>
      </dgm:t>
    </dgm:pt>
    <dgm:pt modelId="{F9B71AC3-7FEA-46F0-862B-27AA2334BAB9}">
      <dgm:prSet phldrT="[Szöveg]" custT="1"/>
      <dgm:spPr/>
      <dgm:t>
        <a:bodyPr/>
        <a:lstStyle/>
        <a:p>
          <a:r>
            <a:rPr lang="hu-HU" sz="4000" dirty="0">
              <a:latin typeface="Garamond" panose="02020404030301010803" pitchFamily="18" charset="0"/>
            </a:rPr>
            <a:t>Önkormányzati ingatlan</a:t>
          </a:r>
        </a:p>
      </dgm:t>
    </dgm:pt>
    <dgm:pt modelId="{2BB3991B-1B11-4138-B5EB-401055A09BFE}" type="parTrans" cxnId="{A76B5FE1-59D9-40F1-B27C-D1DDB8E0C00E}">
      <dgm:prSet/>
      <dgm:spPr/>
      <dgm:t>
        <a:bodyPr/>
        <a:lstStyle/>
        <a:p>
          <a:endParaRPr lang="hu-HU"/>
        </a:p>
      </dgm:t>
    </dgm:pt>
    <dgm:pt modelId="{F929EDCA-7332-4507-ACB0-4C0986A025A3}" type="sibTrans" cxnId="{A76B5FE1-59D9-40F1-B27C-D1DDB8E0C00E}">
      <dgm:prSet/>
      <dgm:spPr/>
      <dgm:t>
        <a:bodyPr/>
        <a:lstStyle/>
        <a:p>
          <a:endParaRPr lang="hu-HU"/>
        </a:p>
      </dgm:t>
    </dgm:pt>
    <dgm:pt modelId="{EBEA609B-7D87-474B-9D3C-869087D6143F}">
      <dgm:prSet phldrT="[Szöveg]" custT="1"/>
      <dgm:spPr>
        <a:solidFill>
          <a:schemeClr val="accent2"/>
        </a:solidFill>
      </dgm:spPr>
      <dgm:t>
        <a:bodyPr/>
        <a:lstStyle/>
        <a:p>
          <a:r>
            <a:rPr lang="hu-HU" sz="4000" dirty="0">
              <a:latin typeface="Garamond" panose="02020404030301010803" pitchFamily="18" charset="0"/>
            </a:rPr>
            <a:t>Barnamezős</a:t>
          </a:r>
        </a:p>
      </dgm:t>
    </dgm:pt>
    <dgm:pt modelId="{9DC98C7D-5EF2-4A88-B3FD-34F70DC52B2E}" type="parTrans" cxnId="{D17B9ADD-F81F-447D-B5B3-A601D89F2E67}">
      <dgm:prSet/>
      <dgm:spPr/>
      <dgm:t>
        <a:bodyPr/>
        <a:lstStyle/>
        <a:p>
          <a:endParaRPr lang="hu-HU"/>
        </a:p>
      </dgm:t>
    </dgm:pt>
    <dgm:pt modelId="{2037A39D-226C-4722-AC0E-B229780D647D}" type="sibTrans" cxnId="{D17B9ADD-F81F-447D-B5B3-A601D89F2E67}">
      <dgm:prSet/>
      <dgm:spPr/>
      <dgm:t>
        <a:bodyPr/>
        <a:lstStyle/>
        <a:p>
          <a:endParaRPr lang="hu-HU"/>
        </a:p>
      </dgm:t>
    </dgm:pt>
    <dgm:pt modelId="{3BBEBB8E-4A45-42A9-9190-8E981E9DBD51}">
      <dgm:prSet phldrT="[Szöveg]" custT="1"/>
      <dgm:spPr/>
      <dgm:t>
        <a:bodyPr/>
        <a:lstStyle/>
        <a:p>
          <a:r>
            <a:rPr lang="hu-HU" sz="4000" dirty="0">
              <a:latin typeface="Garamond" panose="02020404030301010803" pitchFamily="18" charset="0"/>
            </a:rPr>
            <a:t>MÁV ingatlan</a:t>
          </a:r>
        </a:p>
      </dgm:t>
    </dgm:pt>
    <dgm:pt modelId="{2E5E3E13-D92E-46D4-9027-AD32BE20EE41}" type="parTrans" cxnId="{9883398E-B86A-49CE-A5E6-475C82EA9769}">
      <dgm:prSet/>
      <dgm:spPr/>
      <dgm:t>
        <a:bodyPr/>
        <a:lstStyle/>
        <a:p>
          <a:endParaRPr lang="hu-HU"/>
        </a:p>
      </dgm:t>
    </dgm:pt>
    <dgm:pt modelId="{A773E8DB-6E06-4402-B346-F40BEE30069C}" type="sibTrans" cxnId="{9883398E-B86A-49CE-A5E6-475C82EA9769}">
      <dgm:prSet/>
      <dgm:spPr/>
      <dgm:t>
        <a:bodyPr/>
        <a:lstStyle/>
        <a:p>
          <a:endParaRPr lang="hu-HU"/>
        </a:p>
      </dgm:t>
    </dgm:pt>
    <dgm:pt modelId="{2AE02024-2DBD-44DD-8F78-861F0E1209FF}">
      <dgm:prSet phldrT="[Szöveg]" custT="1"/>
      <dgm:spPr/>
      <dgm:t>
        <a:bodyPr/>
        <a:lstStyle/>
        <a:p>
          <a:r>
            <a:rPr lang="hu-HU" sz="4000" dirty="0">
              <a:latin typeface="Garamond" panose="02020404030301010803" pitchFamily="18" charset="0"/>
            </a:rPr>
            <a:t>Magán ingatlan</a:t>
          </a:r>
        </a:p>
      </dgm:t>
    </dgm:pt>
    <dgm:pt modelId="{E98FE60F-D89A-42DC-B1EF-54F4033CE718}" type="parTrans" cxnId="{6BC444DC-9252-4684-8B42-B971B715F022}">
      <dgm:prSet/>
      <dgm:spPr/>
      <dgm:t>
        <a:bodyPr/>
        <a:lstStyle/>
        <a:p>
          <a:endParaRPr lang="hu-HU"/>
        </a:p>
      </dgm:t>
    </dgm:pt>
    <dgm:pt modelId="{C4C990D3-8163-4F91-956F-4CB037D64FCE}" type="sibTrans" cxnId="{6BC444DC-9252-4684-8B42-B971B715F022}">
      <dgm:prSet/>
      <dgm:spPr/>
      <dgm:t>
        <a:bodyPr/>
        <a:lstStyle/>
        <a:p>
          <a:endParaRPr lang="hu-HU"/>
        </a:p>
      </dgm:t>
    </dgm:pt>
    <dgm:pt modelId="{23A50FDA-EC5B-401B-A5DC-7B260FD24C6D}" type="pres">
      <dgm:prSet presAssocID="{B26CD3E8-C958-4CD8-BB8B-D2E5ED1151E1}" presName="Name0" presStyleCnt="0">
        <dgm:presLayoutVars>
          <dgm:dir/>
          <dgm:animLvl val="lvl"/>
          <dgm:resizeHandles/>
        </dgm:presLayoutVars>
      </dgm:prSet>
      <dgm:spPr/>
    </dgm:pt>
    <dgm:pt modelId="{249B0675-87BF-4202-AB81-CB5CA033CEDC}" type="pres">
      <dgm:prSet presAssocID="{793B375D-4512-48D8-BE9F-2DA2AC613429}" presName="linNode" presStyleCnt="0"/>
      <dgm:spPr/>
    </dgm:pt>
    <dgm:pt modelId="{C4DA2981-427E-4532-B2AA-2E613F1161E7}" type="pres">
      <dgm:prSet presAssocID="{793B375D-4512-48D8-BE9F-2DA2AC613429}" presName="parentShp" presStyleLbl="node1" presStyleIdx="0" presStyleCnt="2" custLinFactNeighborX="-27497" custLinFactNeighborY="-17339">
        <dgm:presLayoutVars>
          <dgm:bulletEnabled val="1"/>
        </dgm:presLayoutVars>
      </dgm:prSet>
      <dgm:spPr/>
    </dgm:pt>
    <dgm:pt modelId="{461C201F-B049-4598-B493-B9353FA0E565}" type="pres">
      <dgm:prSet presAssocID="{793B375D-4512-48D8-BE9F-2DA2AC613429}" presName="childShp" presStyleLbl="bgAccFollowNode1" presStyleIdx="0" presStyleCnt="2">
        <dgm:presLayoutVars>
          <dgm:bulletEnabled val="1"/>
        </dgm:presLayoutVars>
      </dgm:prSet>
      <dgm:spPr/>
    </dgm:pt>
    <dgm:pt modelId="{D37D4DCD-24F7-4FEC-93B9-E9489E7DCD06}" type="pres">
      <dgm:prSet presAssocID="{9C9E0070-44CB-4B68-A070-71841939EB41}" presName="spacing" presStyleCnt="0"/>
      <dgm:spPr/>
    </dgm:pt>
    <dgm:pt modelId="{DDA85D19-6DBF-42FF-AE71-D1241C1ADCCA}" type="pres">
      <dgm:prSet presAssocID="{EBEA609B-7D87-474B-9D3C-869087D6143F}" presName="linNode" presStyleCnt="0"/>
      <dgm:spPr/>
    </dgm:pt>
    <dgm:pt modelId="{6A155332-B976-44E5-8791-C7C3EA3AC862}" type="pres">
      <dgm:prSet presAssocID="{EBEA609B-7D87-474B-9D3C-869087D6143F}" presName="parentShp" presStyleLbl="node1" presStyleIdx="1" presStyleCnt="2">
        <dgm:presLayoutVars>
          <dgm:bulletEnabled val="1"/>
        </dgm:presLayoutVars>
      </dgm:prSet>
      <dgm:spPr/>
    </dgm:pt>
    <dgm:pt modelId="{D9F864FB-103E-4326-9F8E-6B61C3A22DE1}" type="pres">
      <dgm:prSet presAssocID="{EBEA609B-7D87-474B-9D3C-869087D6143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B0D95B31-1072-4625-922C-3F36050084E3}" type="presOf" srcId="{F9B71AC3-7FEA-46F0-862B-27AA2334BAB9}" destId="{461C201F-B049-4598-B493-B9353FA0E565}" srcOrd="0" destOrd="0" presId="urn:microsoft.com/office/officeart/2005/8/layout/vList6"/>
    <dgm:cxn modelId="{5E307B5B-7853-416E-BBA1-D178DE0A50D2}" type="presOf" srcId="{2AE02024-2DBD-44DD-8F78-861F0E1209FF}" destId="{D9F864FB-103E-4326-9F8E-6B61C3A22DE1}" srcOrd="0" destOrd="1" presId="urn:microsoft.com/office/officeart/2005/8/layout/vList6"/>
    <dgm:cxn modelId="{CF337169-73BA-4782-8EED-95D209689F30}" type="presOf" srcId="{793B375D-4512-48D8-BE9F-2DA2AC613429}" destId="{C4DA2981-427E-4532-B2AA-2E613F1161E7}" srcOrd="0" destOrd="0" presId="urn:microsoft.com/office/officeart/2005/8/layout/vList6"/>
    <dgm:cxn modelId="{0899066C-6F88-4C83-AEAA-CC8FDD256B00}" type="presOf" srcId="{B26CD3E8-C958-4CD8-BB8B-D2E5ED1151E1}" destId="{23A50FDA-EC5B-401B-A5DC-7B260FD24C6D}" srcOrd="0" destOrd="0" presId="urn:microsoft.com/office/officeart/2005/8/layout/vList6"/>
    <dgm:cxn modelId="{9883398E-B86A-49CE-A5E6-475C82EA9769}" srcId="{EBEA609B-7D87-474B-9D3C-869087D6143F}" destId="{3BBEBB8E-4A45-42A9-9190-8E981E9DBD51}" srcOrd="0" destOrd="0" parTransId="{2E5E3E13-D92E-46D4-9027-AD32BE20EE41}" sibTransId="{A773E8DB-6E06-4402-B346-F40BEE30069C}"/>
    <dgm:cxn modelId="{1CFE7DAD-8984-452B-A3AB-C7C2F6F5A332}" srcId="{B26CD3E8-C958-4CD8-BB8B-D2E5ED1151E1}" destId="{793B375D-4512-48D8-BE9F-2DA2AC613429}" srcOrd="0" destOrd="0" parTransId="{F7BB8758-EFF5-4292-AA35-3A512D7807F2}" sibTransId="{9C9E0070-44CB-4B68-A070-71841939EB41}"/>
    <dgm:cxn modelId="{63BF0AB8-A512-4887-9974-C72CA1D5A27B}" type="presOf" srcId="{EBEA609B-7D87-474B-9D3C-869087D6143F}" destId="{6A155332-B976-44E5-8791-C7C3EA3AC862}" srcOrd="0" destOrd="0" presId="urn:microsoft.com/office/officeart/2005/8/layout/vList6"/>
    <dgm:cxn modelId="{6BC444DC-9252-4684-8B42-B971B715F022}" srcId="{EBEA609B-7D87-474B-9D3C-869087D6143F}" destId="{2AE02024-2DBD-44DD-8F78-861F0E1209FF}" srcOrd="1" destOrd="0" parTransId="{E98FE60F-D89A-42DC-B1EF-54F4033CE718}" sibTransId="{C4C990D3-8163-4F91-956F-4CB037D64FCE}"/>
    <dgm:cxn modelId="{D17B9ADD-F81F-447D-B5B3-A601D89F2E67}" srcId="{B26CD3E8-C958-4CD8-BB8B-D2E5ED1151E1}" destId="{EBEA609B-7D87-474B-9D3C-869087D6143F}" srcOrd="1" destOrd="0" parTransId="{9DC98C7D-5EF2-4A88-B3FD-34F70DC52B2E}" sibTransId="{2037A39D-226C-4722-AC0E-B229780D647D}"/>
    <dgm:cxn modelId="{A76B5FE1-59D9-40F1-B27C-D1DDB8E0C00E}" srcId="{793B375D-4512-48D8-BE9F-2DA2AC613429}" destId="{F9B71AC3-7FEA-46F0-862B-27AA2334BAB9}" srcOrd="0" destOrd="0" parTransId="{2BB3991B-1B11-4138-B5EB-401055A09BFE}" sibTransId="{F929EDCA-7332-4507-ACB0-4C0986A025A3}"/>
    <dgm:cxn modelId="{8D0AB2FD-FDC4-499A-AD3D-9728CEEF2CF7}" type="presOf" srcId="{3BBEBB8E-4A45-42A9-9190-8E981E9DBD51}" destId="{D9F864FB-103E-4326-9F8E-6B61C3A22DE1}" srcOrd="0" destOrd="0" presId="urn:microsoft.com/office/officeart/2005/8/layout/vList6"/>
    <dgm:cxn modelId="{DD8490B4-C5AB-4B17-88C9-6D623C76258F}" type="presParOf" srcId="{23A50FDA-EC5B-401B-A5DC-7B260FD24C6D}" destId="{249B0675-87BF-4202-AB81-CB5CA033CEDC}" srcOrd="0" destOrd="0" presId="urn:microsoft.com/office/officeart/2005/8/layout/vList6"/>
    <dgm:cxn modelId="{85A169A7-FAFD-4B71-BF01-B4E21A25F55E}" type="presParOf" srcId="{249B0675-87BF-4202-AB81-CB5CA033CEDC}" destId="{C4DA2981-427E-4532-B2AA-2E613F1161E7}" srcOrd="0" destOrd="0" presId="urn:microsoft.com/office/officeart/2005/8/layout/vList6"/>
    <dgm:cxn modelId="{C4749371-9EB5-42F7-AC90-0AB2E83FA299}" type="presParOf" srcId="{249B0675-87BF-4202-AB81-CB5CA033CEDC}" destId="{461C201F-B049-4598-B493-B9353FA0E565}" srcOrd="1" destOrd="0" presId="urn:microsoft.com/office/officeart/2005/8/layout/vList6"/>
    <dgm:cxn modelId="{F133878D-D0C7-40D9-B1CD-CE26F9905F18}" type="presParOf" srcId="{23A50FDA-EC5B-401B-A5DC-7B260FD24C6D}" destId="{D37D4DCD-24F7-4FEC-93B9-E9489E7DCD06}" srcOrd="1" destOrd="0" presId="urn:microsoft.com/office/officeart/2005/8/layout/vList6"/>
    <dgm:cxn modelId="{CC0B0A39-B7BD-487A-A621-1CB9C2B67A80}" type="presParOf" srcId="{23A50FDA-EC5B-401B-A5DC-7B260FD24C6D}" destId="{DDA85D19-6DBF-42FF-AE71-D1241C1ADCCA}" srcOrd="2" destOrd="0" presId="urn:microsoft.com/office/officeart/2005/8/layout/vList6"/>
    <dgm:cxn modelId="{96C90ABA-80F5-4018-A85C-6192747EDB14}" type="presParOf" srcId="{DDA85D19-6DBF-42FF-AE71-D1241C1ADCCA}" destId="{6A155332-B976-44E5-8791-C7C3EA3AC862}" srcOrd="0" destOrd="0" presId="urn:microsoft.com/office/officeart/2005/8/layout/vList6"/>
    <dgm:cxn modelId="{839B198A-B44C-4F86-92F2-34430D3F9E74}" type="presParOf" srcId="{DDA85D19-6DBF-42FF-AE71-D1241C1ADCCA}" destId="{D9F864FB-103E-4326-9F8E-6B61C3A22DE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C201F-B049-4598-B493-B9353FA0E565}">
      <dsp:nvSpPr>
        <dsp:cNvPr id="0" name=""/>
        <dsp:cNvSpPr/>
      </dsp:nvSpPr>
      <dsp:spPr>
        <a:xfrm>
          <a:off x="3393203" y="491"/>
          <a:ext cx="5089806" cy="19184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4000" kern="1200" dirty="0">
              <a:latin typeface="Garamond" panose="02020404030301010803" pitchFamily="18" charset="0"/>
            </a:rPr>
            <a:t>Önkormányzati ingatlan</a:t>
          </a:r>
        </a:p>
      </dsp:txBody>
      <dsp:txXfrm>
        <a:off x="3393203" y="240298"/>
        <a:ext cx="4370386" cy="1438840"/>
      </dsp:txXfrm>
    </dsp:sp>
    <dsp:sp modelId="{C4DA2981-427E-4532-B2AA-2E613F1161E7}">
      <dsp:nvSpPr>
        <dsp:cNvPr id="0" name=""/>
        <dsp:cNvSpPr/>
      </dsp:nvSpPr>
      <dsp:spPr>
        <a:xfrm>
          <a:off x="0" y="0"/>
          <a:ext cx="3393204" cy="191845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000" kern="1200" dirty="0">
              <a:latin typeface="Garamond" panose="02020404030301010803" pitchFamily="18" charset="0"/>
            </a:rPr>
            <a:t>Zöldmezős</a:t>
          </a:r>
        </a:p>
      </dsp:txBody>
      <dsp:txXfrm>
        <a:off x="93651" y="93651"/>
        <a:ext cx="3205902" cy="1731152"/>
      </dsp:txXfrm>
    </dsp:sp>
    <dsp:sp modelId="{D9F864FB-103E-4326-9F8E-6B61C3A22DE1}">
      <dsp:nvSpPr>
        <dsp:cNvPr id="0" name=""/>
        <dsp:cNvSpPr/>
      </dsp:nvSpPr>
      <dsp:spPr>
        <a:xfrm>
          <a:off x="3393203" y="2110792"/>
          <a:ext cx="5089806" cy="19184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4000" kern="1200" dirty="0">
              <a:latin typeface="Garamond" panose="02020404030301010803" pitchFamily="18" charset="0"/>
            </a:rPr>
            <a:t>MÁV ingatlan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4000" kern="1200" dirty="0">
              <a:latin typeface="Garamond" panose="02020404030301010803" pitchFamily="18" charset="0"/>
            </a:rPr>
            <a:t>Magán ingatlan</a:t>
          </a:r>
        </a:p>
      </dsp:txBody>
      <dsp:txXfrm>
        <a:off x="3393203" y="2350599"/>
        <a:ext cx="4370386" cy="1438840"/>
      </dsp:txXfrm>
    </dsp:sp>
    <dsp:sp modelId="{6A155332-B976-44E5-8791-C7C3EA3AC862}">
      <dsp:nvSpPr>
        <dsp:cNvPr id="0" name=""/>
        <dsp:cNvSpPr/>
      </dsp:nvSpPr>
      <dsp:spPr>
        <a:xfrm>
          <a:off x="0" y="2110792"/>
          <a:ext cx="3393204" cy="1918454"/>
        </a:xfrm>
        <a:prstGeom prst="roundRect">
          <a:avLst/>
        </a:prstGeom>
        <a:solidFill>
          <a:schemeClr val="accent2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000" kern="1200" dirty="0">
              <a:latin typeface="Garamond" panose="02020404030301010803" pitchFamily="18" charset="0"/>
            </a:rPr>
            <a:t>Barnamezős</a:t>
          </a:r>
        </a:p>
      </dsp:txBody>
      <dsp:txXfrm>
        <a:off x="93651" y="2204443"/>
        <a:ext cx="3205902" cy="1731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3CEA8D-E081-B3C1-8A10-3C0C494BF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F8152DB-FE45-3CAD-BEB8-FA476C166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70B17CB-310E-4E2F-BC15-B8F578FA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FC33-07C0-134D-ADE3-0E3B8C49B063}" type="datetimeFigureOut">
              <a:rPr lang="hu-HU" smtClean="0"/>
              <a:t>2025. 03. 04.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2F718E-4433-C480-ED47-4DF49D39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CCF6F21-81F9-5FA8-D892-967660C2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0325-FA94-AF4D-9D4F-10947D79C1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811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A6186C-6396-E214-228C-36AC3E09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6803F8F-50B3-7272-BCDD-FF2ABC498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C15DC87-62D2-D6EA-B536-2C86D566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FC33-07C0-134D-ADE3-0E3B8C49B063}" type="datetimeFigureOut">
              <a:rPr lang="hu-HU" smtClean="0"/>
              <a:t>2025. 03. 04.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6014FE1-20CD-8DFA-0D61-BEC75F3C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70949D-D7FF-A4DC-C0A1-3D25C551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0325-FA94-AF4D-9D4F-10947D79C1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121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4FE7C0C-E55A-84D7-C842-4A17BEA5C2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BCDBF97-58E0-4DA6-670C-E4A799783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E8BCB75-2B88-E1D9-9127-A4140ADD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FC33-07C0-134D-ADE3-0E3B8C49B063}" type="datetimeFigureOut">
              <a:rPr lang="hu-HU" smtClean="0"/>
              <a:t>2025. 03. 04.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71F56B2-D4F6-03B9-6DBE-40D232C62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C422EE3-A6CE-C89B-E6B5-9EBC92C7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0325-FA94-AF4D-9D4F-10947D79C1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34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7ED43C-BB6D-EEE1-2060-DB8E8ABA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C715D5-84F1-7C1D-9EDA-3E0C3E965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667BA96-9AFF-2065-F8D7-917D135D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FC33-07C0-134D-ADE3-0E3B8C49B063}" type="datetimeFigureOut">
              <a:rPr lang="hu-HU" smtClean="0"/>
              <a:t>2025. 03. 04.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8808A39-E200-C059-A8AD-70CF04AC0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30E364-865B-D0C9-6953-48AE3A64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0325-FA94-AF4D-9D4F-10947D79C1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522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B9DA66-F821-7641-9A4F-4A7100FF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DAAD0E0-743E-F80D-0D86-712983A39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93E2C93-9E49-2E6A-2B38-CD40867E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FC33-07C0-134D-ADE3-0E3B8C49B063}" type="datetimeFigureOut">
              <a:rPr lang="hu-HU" smtClean="0"/>
              <a:t>2025. 03. 04.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E180BC2-078E-075C-36B4-C2DA5202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E35213E-75D6-15EF-532F-4B60CF8F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0325-FA94-AF4D-9D4F-10947D79C1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782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EB2315-081A-6D72-DCFD-D33A6E68E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F40FBD6-CB11-BBC9-B396-3B444CC59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02296E8-F8D3-508C-7A44-F8DD4C2D9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ABE2546-0053-B253-42B4-368A2AC41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FC33-07C0-134D-ADE3-0E3B8C49B063}" type="datetimeFigureOut">
              <a:rPr lang="hu-HU" smtClean="0"/>
              <a:t>2025. 03. 04.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D990513-EF07-7725-AADD-8028C845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6FACF74-62C0-2940-812A-24C331A43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0325-FA94-AF4D-9D4F-10947D79C1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33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CE3801-64B1-D21E-18DD-E838182D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89751AE-3872-18CD-61D9-B221124DC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F476F27-717C-1BE0-4E7C-0C9877FAF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3E61FDF-6A64-898D-836C-939F4064C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8006695-4A48-CE62-870D-E09937DF0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AF79E67-46EF-BA3A-E139-616D79CE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FC33-07C0-134D-ADE3-0E3B8C49B063}" type="datetimeFigureOut">
              <a:rPr lang="hu-HU" smtClean="0"/>
              <a:t>2025. 03. 04.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FD3664E-BAA7-6D23-EA3C-92EB5F93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C6F5827-538F-782B-B9A4-B30F3405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0325-FA94-AF4D-9D4F-10947D79C1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746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05F0D0-4973-57B7-9605-C2A5D8CD7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B57D747-FDDF-EB09-8229-AE82A7F4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FC33-07C0-134D-ADE3-0E3B8C49B063}" type="datetimeFigureOut">
              <a:rPr lang="hu-HU" smtClean="0"/>
              <a:t>2025. 03. 04.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1E02A2D-6E85-ECE7-546C-CCA7DCD5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B115804-EC81-FC53-F99F-DE7D914E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0325-FA94-AF4D-9D4F-10947D79C1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981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BAA7624-27CE-487F-9BFE-43D22B30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FC33-07C0-134D-ADE3-0E3B8C49B063}" type="datetimeFigureOut">
              <a:rPr lang="hu-HU" smtClean="0"/>
              <a:t>2025. 03. 04.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7DF90B1-B769-D197-7173-35375D69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585D089-54A0-D462-1F2B-4FF8A50D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0325-FA94-AF4D-9D4F-10947D79C1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962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9CBBC8-781B-5B29-B633-6A34B0DE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CC6724-646B-A33E-2476-41E8B78BD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8866F80-CD0D-003E-12DC-424D19136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0F97F37-F308-BDDA-AE7A-3F3E160B1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FC33-07C0-134D-ADE3-0E3B8C49B063}" type="datetimeFigureOut">
              <a:rPr lang="hu-HU" smtClean="0"/>
              <a:t>2025. 03. 04.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3A0DCB1-F859-2AD2-0C1E-823A742F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7D821C1-5AE8-6EE6-622F-69C8CF59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0325-FA94-AF4D-9D4F-10947D79C1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025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368C5D-AEB5-DDDB-B342-53E59B411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8FA1B9B-881E-CE87-F4D4-E4060B714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491224C-A748-F38C-8102-C6B1F0656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B291E4A-EE07-B7F1-D3F8-39200DED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FC33-07C0-134D-ADE3-0E3B8C49B063}" type="datetimeFigureOut">
              <a:rPr lang="hu-HU" smtClean="0"/>
              <a:t>2025. 03. 04.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BC860E5-84E2-9008-9BCD-3900B96B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6B36233-56F2-5FE4-B6A0-D19293DA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0325-FA94-AF4D-9D4F-10947D79C1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426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3F61501-EE9A-CC0D-0A4D-8CC23DCF1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25A0796-DD2C-BC8B-9ED1-F9B6E31EF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883AD9-296E-0B1D-E341-5E945F82F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D9FC33-07C0-134D-ADE3-0E3B8C49B063}" type="datetimeFigureOut">
              <a:rPr lang="hu-HU" smtClean="0"/>
              <a:t>2025. 03. 04.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8489953-85DB-99ED-AB03-D3F1A53BF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43DAD9-749A-754B-7E4D-36075CA49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390325-FA94-AF4D-9D4F-10947D79C1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362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sv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E2B4116-1A56-A2A4-C332-EBB177B48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2077"/>
            <a:ext cx="9144000" cy="2046923"/>
          </a:xfrm>
        </p:spPr>
        <p:txBody>
          <a:bodyPr>
            <a:normAutofit/>
          </a:bodyPr>
          <a:lstStyle/>
          <a:p>
            <a:r>
              <a:rPr lang="hu-HU" sz="4400" b="1" i="0" dirty="0">
                <a:solidFill>
                  <a:srgbClr val="080809"/>
                </a:solidFill>
                <a:effectLst/>
                <a:latin typeface="Garamond" panose="02020404030301010803" pitchFamily="18" charset="0"/>
              </a:rPr>
              <a:t>Pécs-Kelet-Mecseki Református Missziói Egyházközség lelki és anyagi sáfárságának kihívásai  </a:t>
            </a:r>
            <a:endParaRPr lang="en-US" sz="44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8556F89-EBCD-99AE-32E5-6B8297CE5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81445"/>
            <a:ext cx="9144000" cy="12023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2500" b="1" dirty="0">
                <a:latin typeface="Garamond" panose="02020404030301010803" pitchFamily="18" charset="0"/>
              </a:rPr>
              <a:t>Radvánszky Bertalan – Komor Csaba</a:t>
            </a:r>
          </a:p>
          <a:p>
            <a:r>
              <a:rPr lang="hu-HU" sz="2500" b="1" dirty="0">
                <a:latin typeface="Garamond" panose="02020404030301010803" pitchFamily="18" charset="0"/>
              </a:rPr>
              <a:t>Budapest, 2025</a:t>
            </a:r>
            <a:endParaRPr lang="en-US" sz="25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4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DF05249-A45D-AA32-A0E5-56AC25B4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0656" cy="1325563"/>
          </a:xfrm>
        </p:spPr>
        <p:txBody>
          <a:bodyPr anchor="ctr">
            <a:normAutofit/>
          </a:bodyPr>
          <a:lstStyle/>
          <a:p>
            <a:r>
              <a:rPr lang="hu-HU" sz="4000" b="1" dirty="0">
                <a:latin typeface="Garamond" panose="02020404030301010803" pitchFamily="18" charset="0"/>
              </a:rPr>
              <a:t>Missziós alkalmak/ Baranya Megyei Misszió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pic>
        <p:nvPicPr>
          <p:cNvPr id="5122" name="Picture 2" descr="Nem érhető el leírás a fényképhez.">
            <a:extLst>
              <a:ext uri="{FF2B5EF4-FFF2-40B4-BE49-F238E27FC236}">
                <a16:creationId xmlns:a16="http://schemas.microsoft.com/office/drawing/2014/main" id="{6E26999C-E86B-2639-CDCF-EE73457C6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44" y="1469951"/>
            <a:ext cx="4065181" cy="304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em érhető el leírás a fényképhez.">
            <a:extLst>
              <a:ext uri="{FF2B5EF4-FFF2-40B4-BE49-F238E27FC236}">
                <a16:creationId xmlns:a16="http://schemas.microsoft.com/office/drawing/2014/main" id="{DC405546-99C3-F23F-A059-24651D6D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3513101"/>
            <a:ext cx="4040372" cy="30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Nem érhető el leírás a fényképhez.">
            <a:extLst>
              <a:ext uri="{FF2B5EF4-FFF2-40B4-BE49-F238E27FC236}">
                <a16:creationId xmlns:a16="http://schemas.microsoft.com/office/drawing/2014/main" id="{5A192E84-28AD-8219-AA2A-48B1A772B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427" y="1339701"/>
            <a:ext cx="4040373" cy="303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Nem érhető el leírás a fényképhez.">
            <a:extLst>
              <a:ext uri="{FF2B5EF4-FFF2-40B4-BE49-F238E27FC236}">
                <a16:creationId xmlns:a16="http://schemas.microsoft.com/office/drawing/2014/main" id="{8DB15CA3-15F1-6E15-3073-856860A12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45" y="3268553"/>
            <a:ext cx="4366435" cy="327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74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9E43F60-9DCA-F882-F4C7-4AAC38ECF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05" y="1261782"/>
            <a:ext cx="7155711" cy="57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DF05249-A45D-AA32-A0E5-56AC25B4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0656" cy="1325563"/>
          </a:xfrm>
        </p:spPr>
        <p:txBody>
          <a:bodyPr anchor="ctr">
            <a:normAutofit/>
          </a:bodyPr>
          <a:lstStyle/>
          <a:p>
            <a:r>
              <a:rPr lang="hu-HU" sz="4000" b="1" dirty="0">
                <a:latin typeface="Garamond" panose="02020404030301010803" pitchFamily="18" charset="0"/>
              </a:rPr>
              <a:t>Missziós alkalmak/ Baranya Megyei Misszió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CE90DA1-444B-23AA-AB6A-D8C045945D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971" t="11920" r="28924" b="13631"/>
          <a:stretch/>
        </p:blipFill>
        <p:spPr>
          <a:xfrm>
            <a:off x="5142507" y="3429000"/>
            <a:ext cx="804743" cy="93340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8" name="Picture 4" descr="Kiss Géza - Ormányság | PDF">
            <a:extLst>
              <a:ext uri="{FF2B5EF4-FFF2-40B4-BE49-F238E27FC236}">
                <a16:creationId xmlns:a16="http://schemas.microsoft.com/office/drawing/2014/main" id="{2FB3D336-1B24-4822-D96C-FA860FB8C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726">
            <a:off x="3114791" y="3165528"/>
            <a:ext cx="1845407" cy="24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DDFE79E-9B6E-7F08-B186-F979CEFCA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4615">
            <a:off x="6450329" y="3455336"/>
            <a:ext cx="1568746" cy="255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B43FDCAD-7128-C9E5-F3ED-CBC14BA96A95}"/>
              </a:ext>
            </a:extLst>
          </p:cNvPr>
          <p:cNvSpPr txBox="1"/>
          <p:nvPr/>
        </p:nvSpPr>
        <p:spPr>
          <a:xfrm>
            <a:off x="4066067" y="2658209"/>
            <a:ext cx="3726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latin typeface="Garamond" panose="02020404030301010803" pitchFamily="18" charset="0"/>
              </a:rPr>
              <a:t>Baranyai Program</a:t>
            </a:r>
          </a:p>
        </p:txBody>
      </p:sp>
      <p:pic>
        <p:nvPicPr>
          <p:cNvPr id="1032" name="Picture 8" descr="UniNext">
            <a:extLst>
              <a:ext uri="{FF2B5EF4-FFF2-40B4-BE49-F238E27FC236}">
                <a16:creationId xmlns:a16="http://schemas.microsoft.com/office/drawing/2014/main" id="{66B7ABFF-B625-1369-D843-C948DE53A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41" y="5337750"/>
            <a:ext cx="2980488" cy="85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1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DF05249-A45D-AA32-A0E5-56AC25B4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0656" cy="1325563"/>
          </a:xfrm>
        </p:spPr>
        <p:txBody>
          <a:bodyPr anchor="ctr">
            <a:normAutofit/>
          </a:bodyPr>
          <a:lstStyle/>
          <a:p>
            <a:r>
              <a:rPr lang="hu-HU" sz="4000" b="1" dirty="0">
                <a:latin typeface="Garamond" panose="02020404030301010803" pitchFamily="18" charset="0"/>
              </a:rPr>
              <a:t>Missziós alkalmak/ Egyetemi Misszió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CD7996E-B82C-C4E7-E349-5C4A8106D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639" y="2119256"/>
            <a:ext cx="3922528" cy="437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formációk | Pécsi Tudományegyetem">
            <a:extLst>
              <a:ext uri="{FF2B5EF4-FFF2-40B4-BE49-F238E27FC236}">
                <a16:creationId xmlns:a16="http://schemas.microsoft.com/office/drawing/2014/main" id="{2AA4D70D-D8FB-F81A-8A06-A6FE82D13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70" y="1498194"/>
            <a:ext cx="3605323" cy="360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702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ofile for Pécsi Református Kollégium">
            <a:extLst>
              <a:ext uri="{FF2B5EF4-FFF2-40B4-BE49-F238E27FC236}">
                <a16:creationId xmlns:a16="http://schemas.microsoft.com/office/drawing/2014/main" id="{056FD248-F34D-33C0-5830-3A710C270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4" y="1832731"/>
            <a:ext cx="4093535" cy="409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DF05249-A45D-AA32-A0E5-56AC25B4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0656" cy="1325563"/>
          </a:xfrm>
        </p:spPr>
        <p:txBody>
          <a:bodyPr anchor="ctr">
            <a:normAutofit/>
          </a:bodyPr>
          <a:lstStyle/>
          <a:p>
            <a:r>
              <a:rPr lang="hu-HU" sz="4000" b="1" dirty="0">
                <a:latin typeface="Garamond" panose="02020404030301010803" pitchFamily="18" charset="0"/>
              </a:rPr>
              <a:t>Gyülekezeti infrastruktúra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A9B2C4C-590F-7A91-4681-B4605D7AA5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086589"/>
              </p:ext>
            </p:extLst>
          </p:nvPr>
        </p:nvGraphicFramePr>
        <p:xfrm>
          <a:off x="3827724" y="1733217"/>
          <a:ext cx="8483010" cy="402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Protestant Church icons for free download | Freepik">
            <a:extLst>
              <a:ext uri="{FF2B5EF4-FFF2-40B4-BE49-F238E27FC236}">
                <a16:creationId xmlns:a16="http://schemas.microsoft.com/office/drawing/2014/main" id="{6AEAC2FC-65F0-AEDB-8DD8-6D1DC1671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4" y="1242168"/>
            <a:ext cx="1460559" cy="146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8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DF05249-A45D-AA32-A0E5-56AC25B4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0656" cy="1325563"/>
          </a:xfrm>
        </p:spPr>
        <p:txBody>
          <a:bodyPr anchor="ctr">
            <a:normAutofit/>
          </a:bodyPr>
          <a:lstStyle/>
          <a:p>
            <a:r>
              <a:rPr lang="hu-HU" sz="4000" b="1" dirty="0">
                <a:latin typeface="Garamond" panose="02020404030301010803" pitchFamily="18" charset="0"/>
              </a:rPr>
              <a:t>Gyülekezeti elnökség viszonya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C8BA437-2EF3-8755-18DA-87916807D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7"/>
          <a:stretch/>
        </p:blipFill>
        <p:spPr bwMode="auto">
          <a:xfrm>
            <a:off x="499403" y="1658074"/>
            <a:ext cx="2591069" cy="199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3">
            <a:extLst>
              <a:ext uri="{FF2B5EF4-FFF2-40B4-BE49-F238E27FC236}">
                <a16:creationId xmlns:a16="http://schemas.microsoft.com/office/drawing/2014/main" id="{50292DA7-CF1F-C986-DB7B-2B6563AFF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r="11741" b="-2"/>
          <a:stretch/>
        </p:blipFill>
        <p:spPr bwMode="auto">
          <a:xfrm>
            <a:off x="6434797" y="1658073"/>
            <a:ext cx="2377663" cy="199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C032900-B7B2-7735-0DE5-B611C9459A58}"/>
              </a:ext>
            </a:extLst>
          </p:cNvPr>
          <p:cNvSpPr txBox="1"/>
          <p:nvPr/>
        </p:nvSpPr>
        <p:spPr>
          <a:xfrm>
            <a:off x="3239115" y="1690688"/>
            <a:ext cx="2856885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5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Komor Csaba</a:t>
            </a:r>
          </a:p>
          <a:p>
            <a:pPr algn="ctr"/>
            <a:r>
              <a:rPr lang="hu-HU" sz="1200" b="0" i="0" dirty="0">
                <a:effectLst/>
                <a:latin typeface="Garamond" panose="02020404030301010803" pitchFamily="18" charset="0"/>
              </a:rPr>
              <a:t>Fotó: </a:t>
            </a:r>
            <a:r>
              <a:rPr lang="hu-HU" sz="1200" b="0" i="0" dirty="0" err="1">
                <a:effectLst/>
                <a:latin typeface="Garamond" panose="02020404030301010803" pitchFamily="18" charset="0"/>
              </a:rPr>
              <a:t>Ruprech</a:t>
            </a:r>
            <a:r>
              <a:rPr lang="hu-HU" sz="1200" b="0" i="0" dirty="0">
                <a:effectLst/>
                <a:latin typeface="Garamond" panose="02020404030301010803" pitchFamily="18" charset="0"/>
              </a:rPr>
              <a:t> Judit</a:t>
            </a:r>
            <a:endParaRPr lang="hu-HU" sz="1200" b="1" dirty="0">
              <a:latin typeface="Garamond" panose="02020404030301010803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9B610D8-D603-72FF-0C73-C6C38FE3A76D}"/>
              </a:ext>
            </a:extLst>
          </p:cNvPr>
          <p:cNvSpPr txBox="1"/>
          <p:nvPr/>
        </p:nvSpPr>
        <p:spPr>
          <a:xfrm>
            <a:off x="8970337" y="1658075"/>
            <a:ext cx="307310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5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Radvánszky Bertalan</a:t>
            </a:r>
            <a:endParaRPr lang="hu-HU" sz="25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F5BC188-A813-F9F6-79E7-3FD1540DD380}"/>
              </a:ext>
            </a:extLst>
          </p:cNvPr>
          <p:cNvSpPr txBox="1"/>
          <p:nvPr/>
        </p:nvSpPr>
        <p:spPr>
          <a:xfrm>
            <a:off x="382440" y="3801289"/>
            <a:ext cx="547610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5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„A templomcsarnok és az oltár között sírjanak a papok, az Úrnak szolgái! Így szóljanak: Szánd meg, Uram, a népedet, ne engedd, hogy gyalázzák örökségedet! Ne csúfolhassák őket a nemzetek! Miért mondanák a népek között: Hol van az ő Istenük?” </a:t>
            </a:r>
            <a:r>
              <a:rPr lang="hu-HU" sz="2500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Jóel</a:t>
            </a:r>
            <a:r>
              <a:rPr lang="hu-HU" sz="25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2:17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D97C014-AD61-C161-DE73-7657766D9AAB}"/>
              </a:ext>
            </a:extLst>
          </p:cNvPr>
          <p:cNvSpPr txBox="1"/>
          <p:nvPr/>
        </p:nvSpPr>
        <p:spPr>
          <a:xfrm>
            <a:off x="6333460" y="3801289"/>
            <a:ext cx="547610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5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„Kényszerítettek egy arra menő embert, a </a:t>
            </a:r>
            <a:r>
              <a:rPr lang="hu-HU" sz="2500" b="1" i="0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cirénei</a:t>
            </a:r>
            <a:r>
              <a:rPr lang="hu-HU" sz="25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Simont, Alexandrosz és Rúfusz apját, aki a mezőről jött, hogy vigye Jézus keresztjét.” </a:t>
            </a:r>
          </a:p>
          <a:p>
            <a:pPr algn="just"/>
            <a:r>
              <a:rPr lang="hu-HU" sz="2500" b="1" dirty="0">
                <a:solidFill>
                  <a:srgbClr val="000000"/>
                </a:solidFill>
                <a:latin typeface="Garamond" panose="02020404030301010803" pitchFamily="18" charset="0"/>
              </a:rPr>
              <a:t>                                   </a:t>
            </a:r>
            <a:r>
              <a:rPr lang="hu-HU" sz="25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Márk 15:21</a:t>
            </a:r>
          </a:p>
        </p:txBody>
      </p:sp>
    </p:spTree>
    <p:extLst>
      <p:ext uri="{BB962C8B-B14F-4D97-AF65-F5344CB8AC3E}">
        <p14:creationId xmlns:p14="http://schemas.microsoft.com/office/powerpoint/2010/main" val="2221948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DF05249-A45D-AA32-A0E5-56AC25B4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0656" cy="1325563"/>
          </a:xfrm>
        </p:spPr>
        <p:txBody>
          <a:bodyPr anchor="ctr">
            <a:normAutofit/>
          </a:bodyPr>
          <a:lstStyle/>
          <a:p>
            <a:r>
              <a:rPr lang="hu-HU" sz="4000" b="1" dirty="0">
                <a:latin typeface="Garamond" panose="02020404030301010803" pitchFamily="18" charset="0"/>
              </a:rPr>
              <a:t>Gyülekezetünk elérhetősége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C47299FD-F586-A0E6-8218-FD4B40989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026" y="1363625"/>
            <a:ext cx="6195237" cy="3484821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569FB814-3984-E0ED-D750-363F54FFD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99" y="2629270"/>
            <a:ext cx="6868632" cy="386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2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DF05249-A45D-AA32-A0E5-56AC25B4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72" y="2023804"/>
            <a:ext cx="10740656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4000" b="1" dirty="0">
                <a:latin typeface="Garamond" panose="02020404030301010803" pitchFamily="18" charset="0"/>
              </a:rPr>
              <a:t>Köszönöm megtisztelő figyelmüket!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D31D2C3-8DEE-FD38-E07B-758EF1799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46"/>
          <a:stretch/>
        </p:blipFill>
        <p:spPr bwMode="auto">
          <a:xfrm>
            <a:off x="289737" y="4510947"/>
            <a:ext cx="4973379" cy="1909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39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DF05249-A45D-AA32-A0E5-56AC25B4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hu-HU" sz="4000" b="1" dirty="0">
                <a:latin typeface="Garamond" panose="02020404030301010803" pitchFamily="18" charset="0"/>
              </a:rPr>
              <a:t>Bemutatkozás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pic>
        <p:nvPicPr>
          <p:cNvPr id="5" name="Kép 3">
            <a:extLst>
              <a:ext uri="{FF2B5EF4-FFF2-40B4-BE49-F238E27FC236}">
                <a16:creationId xmlns:a16="http://schemas.microsoft.com/office/drawing/2014/main" id="{11F29DA4-DCD8-5EE3-BAE4-CAFDFD02F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r="11741" b="-2"/>
          <a:stretch/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2CC8585D-9052-DA48-F1D9-D45324D04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66144" cy="4351338"/>
          </a:xfrm>
        </p:spPr>
        <p:txBody>
          <a:bodyPr>
            <a:normAutofit/>
          </a:bodyPr>
          <a:lstStyle/>
          <a:p>
            <a:r>
              <a:rPr lang="hu-HU" sz="2500" b="1" dirty="0">
                <a:latin typeface="Garamond" panose="02020404030301010803" pitchFamily="18" charset="0"/>
              </a:rPr>
              <a:t>Református kárpátaljai magyar</a:t>
            </a:r>
          </a:p>
          <a:p>
            <a:r>
              <a:rPr lang="hu-HU" sz="2500" b="1" dirty="0">
                <a:latin typeface="Garamond" panose="02020404030301010803" pitchFamily="18" charset="0"/>
              </a:rPr>
              <a:t>Nős, 4 gyermek édesapja</a:t>
            </a:r>
          </a:p>
          <a:p>
            <a:r>
              <a:rPr lang="hu-HU" sz="2500" b="1" dirty="0">
                <a:latin typeface="Garamond" panose="02020404030301010803" pitchFamily="18" charset="0"/>
              </a:rPr>
              <a:t>PTE Sugárvédelmi Szolgálat vezetője</a:t>
            </a:r>
          </a:p>
          <a:p>
            <a:r>
              <a:rPr lang="hu-HU" sz="2500" b="1" u="sng" dirty="0">
                <a:latin typeface="Garamond" panose="02020404030301010803" pitchFamily="18" charset="0"/>
              </a:rPr>
              <a:t>2023. január 1-től főgondnok</a:t>
            </a:r>
          </a:p>
          <a:p>
            <a:endParaRPr lang="hu-HU" sz="2500" b="1" dirty="0">
              <a:latin typeface="Garamond" panose="02020404030301010803" pitchFamily="18" charset="0"/>
            </a:endParaRPr>
          </a:p>
          <a:p>
            <a:endParaRPr lang="en-US" sz="25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7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DF05249-A45D-AA32-A0E5-56AC25B4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hu-HU" sz="4000" b="1" dirty="0">
                <a:latin typeface="Garamond" panose="02020404030301010803" pitchFamily="18" charset="0"/>
              </a:rPr>
              <a:t>Bemutatkozás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D8485E46-6B56-7DC3-43B0-F4483A331742}"/>
              </a:ext>
            </a:extLst>
          </p:cNvPr>
          <p:cNvSpPr/>
          <p:nvPr/>
        </p:nvSpPr>
        <p:spPr>
          <a:xfrm>
            <a:off x="838200" y="1420304"/>
            <a:ext cx="594360" cy="408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30686EC-2B4C-362A-9048-CE8F7E706B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971" t="11920" r="28924" b="13631"/>
          <a:stretch/>
        </p:blipFill>
        <p:spPr>
          <a:xfrm>
            <a:off x="421971" y="1285322"/>
            <a:ext cx="4401879" cy="5105658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63500"/>
          </a:effectLst>
        </p:spPr>
      </p:pic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C8235294-1CEC-3C13-C494-05DBC2E05C58}"/>
              </a:ext>
            </a:extLst>
          </p:cNvPr>
          <p:cNvGrpSpPr/>
          <p:nvPr/>
        </p:nvGrpSpPr>
        <p:grpSpPr>
          <a:xfrm>
            <a:off x="5469464" y="759018"/>
            <a:ext cx="1800000" cy="1800000"/>
            <a:chOff x="5096540" y="712380"/>
            <a:chExt cx="1800000" cy="1800000"/>
          </a:xfrm>
        </p:grpSpPr>
        <p:sp>
          <p:nvSpPr>
            <p:cNvPr id="6" name="Ellipszis 5">
              <a:extLst>
                <a:ext uri="{FF2B5EF4-FFF2-40B4-BE49-F238E27FC236}">
                  <a16:creationId xmlns:a16="http://schemas.microsoft.com/office/drawing/2014/main" id="{B2A72BBC-9020-BC3E-8C41-450D77623CBA}"/>
                </a:ext>
              </a:extLst>
            </p:cNvPr>
            <p:cNvSpPr/>
            <p:nvPr/>
          </p:nvSpPr>
          <p:spPr>
            <a:xfrm>
              <a:off x="5096540" y="712380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" name="Szövegdoboz 6">
              <a:extLst>
                <a:ext uri="{FF2B5EF4-FFF2-40B4-BE49-F238E27FC236}">
                  <a16:creationId xmlns:a16="http://schemas.microsoft.com/office/drawing/2014/main" id="{7DD66A08-AC4A-ED71-8993-902AA122F757}"/>
                </a:ext>
              </a:extLst>
            </p:cNvPr>
            <p:cNvSpPr txBox="1"/>
            <p:nvPr/>
          </p:nvSpPr>
          <p:spPr>
            <a:xfrm>
              <a:off x="5204304" y="1176169"/>
              <a:ext cx="158447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500" b="1" dirty="0">
                  <a:latin typeface="Garamond" panose="02020404030301010803" pitchFamily="18" charset="0"/>
                </a:rPr>
                <a:t>130 fő </a:t>
              </a:r>
            </a:p>
            <a:p>
              <a:pPr algn="ctr"/>
              <a:r>
                <a:rPr lang="hu-HU" sz="2500" b="1" dirty="0">
                  <a:latin typeface="Garamond" panose="02020404030301010803" pitchFamily="18" charset="0"/>
                </a:rPr>
                <a:t>egyháztag</a:t>
              </a:r>
            </a:p>
          </p:txBody>
        </p:sp>
      </p:grpSp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A99F2793-7979-6502-CFAF-040004A0489C}"/>
              </a:ext>
            </a:extLst>
          </p:cNvPr>
          <p:cNvGrpSpPr/>
          <p:nvPr/>
        </p:nvGrpSpPr>
        <p:grpSpPr>
          <a:xfrm>
            <a:off x="7647317" y="385322"/>
            <a:ext cx="1800000" cy="1800000"/>
            <a:chOff x="7064884" y="237618"/>
            <a:chExt cx="1800000" cy="1800000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A20679D2-9A71-23ED-A8AB-896E4C67A15B}"/>
                </a:ext>
              </a:extLst>
            </p:cNvPr>
            <p:cNvSpPr/>
            <p:nvPr/>
          </p:nvSpPr>
          <p:spPr>
            <a:xfrm>
              <a:off x="7064884" y="237618"/>
              <a:ext cx="1800000" cy="18000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3439F409-6EBA-DBBD-06DD-12A076936FAC}"/>
                </a:ext>
              </a:extLst>
            </p:cNvPr>
            <p:cNvSpPr txBox="1"/>
            <p:nvPr/>
          </p:nvSpPr>
          <p:spPr>
            <a:xfrm>
              <a:off x="7301849" y="692550"/>
              <a:ext cx="132606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500" b="1" dirty="0">
                  <a:latin typeface="Garamond" panose="02020404030301010803" pitchFamily="18" charset="0"/>
                </a:rPr>
                <a:t>2023. </a:t>
              </a:r>
            </a:p>
            <a:p>
              <a:pPr algn="ctr"/>
              <a:r>
                <a:rPr lang="hu-HU" sz="2500" b="1" dirty="0">
                  <a:latin typeface="Garamond" panose="02020404030301010803" pitchFamily="18" charset="0"/>
                </a:rPr>
                <a:t>január 1.</a:t>
              </a:r>
            </a:p>
          </p:txBody>
        </p:sp>
      </p:grp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386B0EAB-3481-6B14-2963-8BF80E5CBD3F}"/>
              </a:ext>
            </a:extLst>
          </p:cNvPr>
          <p:cNvGrpSpPr/>
          <p:nvPr/>
        </p:nvGrpSpPr>
        <p:grpSpPr>
          <a:xfrm>
            <a:off x="7506579" y="2622362"/>
            <a:ext cx="1884747" cy="1800000"/>
            <a:chOff x="9784116" y="724456"/>
            <a:chExt cx="1884747" cy="1800000"/>
          </a:xfrm>
        </p:grpSpPr>
        <p:sp>
          <p:nvSpPr>
            <p:cNvPr id="11" name="Ellipszis 10">
              <a:extLst>
                <a:ext uri="{FF2B5EF4-FFF2-40B4-BE49-F238E27FC236}">
                  <a16:creationId xmlns:a16="http://schemas.microsoft.com/office/drawing/2014/main" id="{F847BF82-6B19-8320-621E-A0AE1F092E07}"/>
                </a:ext>
              </a:extLst>
            </p:cNvPr>
            <p:cNvSpPr/>
            <p:nvPr/>
          </p:nvSpPr>
          <p:spPr>
            <a:xfrm>
              <a:off x="9826490" y="724456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FB270B90-3E08-9161-B94E-5168B24C4B81}"/>
                </a:ext>
              </a:extLst>
            </p:cNvPr>
            <p:cNvSpPr txBox="1"/>
            <p:nvPr/>
          </p:nvSpPr>
          <p:spPr>
            <a:xfrm>
              <a:off x="9784116" y="983808"/>
              <a:ext cx="1884747" cy="1246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500" b="1" dirty="0">
                  <a:latin typeface="Garamond" panose="02020404030301010803" pitchFamily="18" charset="0"/>
                </a:rPr>
                <a:t>11 </a:t>
              </a:r>
            </a:p>
            <a:p>
              <a:pPr algn="ctr"/>
              <a:r>
                <a:rPr lang="hu-HU" sz="2500" b="1" dirty="0">
                  <a:latin typeface="Garamond" panose="02020404030301010803" pitchFamily="18" charset="0"/>
                </a:rPr>
                <a:t>kereszteltek </a:t>
              </a:r>
            </a:p>
            <a:p>
              <a:pPr algn="ctr"/>
              <a:r>
                <a:rPr lang="hu-HU" sz="2500" b="1" dirty="0">
                  <a:latin typeface="Garamond" panose="02020404030301010803" pitchFamily="18" charset="0"/>
                </a:rPr>
                <a:t>száma</a:t>
              </a:r>
            </a:p>
          </p:txBody>
        </p:sp>
      </p:grp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2F8B5F66-1770-A45C-DC06-1F76D4A9CDBB}"/>
              </a:ext>
            </a:extLst>
          </p:cNvPr>
          <p:cNvGrpSpPr/>
          <p:nvPr/>
        </p:nvGrpSpPr>
        <p:grpSpPr>
          <a:xfrm>
            <a:off x="4771398" y="2559019"/>
            <a:ext cx="1935145" cy="1800000"/>
            <a:chOff x="6721203" y="2767444"/>
            <a:chExt cx="1935145" cy="180000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6F9349DB-F4A2-F146-44A1-3B1499F0331A}"/>
                </a:ext>
              </a:extLst>
            </p:cNvPr>
            <p:cNvSpPr/>
            <p:nvPr/>
          </p:nvSpPr>
          <p:spPr>
            <a:xfrm>
              <a:off x="6788776" y="2767444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6C508F7F-9CE2-B9ED-4DB4-D1440EE373E5}"/>
                </a:ext>
              </a:extLst>
            </p:cNvPr>
            <p:cNvSpPr txBox="1"/>
            <p:nvPr/>
          </p:nvSpPr>
          <p:spPr>
            <a:xfrm>
              <a:off x="6721203" y="3044196"/>
              <a:ext cx="1935145" cy="1246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500" b="1" dirty="0">
                  <a:latin typeface="Garamond" panose="02020404030301010803" pitchFamily="18" charset="0"/>
                </a:rPr>
                <a:t>13 </a:t>
              </a:r>
            </a:p>
            <a:p>
              <a:pPr algn="ctr"/>
              <a:r>
                <a:rPr lang="hu-HU" sz="2500" b="1" dirty="0">
                  <a:latin typeface="Garamond" panose="02020404030301010803" pitchFamily="18" charset="0"/>
                </a:rPr>
                <a:t>konfirmáltak</a:t>
              </a:r>
            </a:p>
            <a:p>
              <a:pPr algn="ctr"/>
              <a:r>
                <a:rPr lang="hu-HU" sz="2500" b="1" dirty="0">
                  <a:latin typeface="Garamond" panose="02020404030301010803" pitchFamily="18" charset="0"/>
                </a:rPr>
                <a:t>száma</a:t>
              </a:r>
            </a:p>
          </p:txBody>
        </p:sp>
      </p:grp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36B6495F-4B2E-6905-2216-57C2F80BC831}"/>
              </a:ext>
            </a:extLst>
          </p:cNvPr>
          <p:cNvGrpSpPr/>
          <p:nvPr/>
        </p:nvGrpSpPr>
        <p:grpSpPr>
          <a:xfrm>
            <a:off x="10155970" y="2767033"/>
            <a:ext cx="1800000" cy="1800000"/>
            <a:chOff x="8622459" y="3000150"/>
            <a:chExt cx="1800000" cy="1800000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0CBCCAA8-2EA5-720A-306F-9D6657E59E7D}"/>
                </a:ext>
              </a:extLst>
            </p:cNvPr>
            <p:cNvSpPr/>
            <p:nvPr/>
          </p:nvSpPr>
          <p:spPr>
            <a:xfrm>
              <a:off x="8622459" y="3000150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1" name="Szövegdoboz 20">
              <a:extLst>
                <a:ext uri="{FF2B5EF4-FFF2-40B4-BE49-F238E27FC236}">
                  <a16:creationId xmlns:a16="http://schemas.microsoft.com/office/drawing/2014/main" id="{55A4BA37-B356-60FA-90A9-62AE6118AA70}"/>
                </a:ext>
              </a:extLst>
            </p:cNvPr>
            <p:cNvSpPr txBox="1"/>
            <p:nvPr/>
          </p:nvSpPr>
          <p:spPr>
            <a:xfrm>
              <a:off x="8719194" y="3274748"/>
              <a:ext cx="1606530" cy="1246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500" b="1" dirty="0">
                  <a:latin typeface="Garamond" panose="02020404030301010803" pitchFamily="18" charset="0"/>
                </a:rPr>
                <a:t>2 </a:t>
              </a:r>
            </a:p>
            <a:p>
              <a:pPr algn="ctr"/>
              <a:r>
                <a:rPr lang="hu-HU" sz="2500" b="1" dirty="0">
                  <a:latin typeface="Garamond" panose="02020404030301010803" pitchFamily="18" charset="0"/>
                </a:rPr>
                <a:t>temetés és</a:t>
              </a:r>
            </a:p>
            <a:p>
              <a:pPr algn="ctr"/>
              <a:r>
                <a:rPr lang="hu-HU" sz="2500" b="1" dirty="0">
                  <a:latin typeface="Garamond" panose="02020404030301010803" pitchFamily="18" charset="0"/>
                </a:rPr>
                <a:t>esketés</a:t>
              </a:r>
            </a:p>
          </p:txBody>
        </p:sp>
      </p:grp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id="{A1218FFE-C3C6-D8F4-AE21-F2B79621C8A0}"/>
              </a:ext>
            </a:extLst>
          </p:cNvPr>
          <p:cNvGrpSpPr/>
          <p:nvPr/>
        </p:nvGrpSpPr>
        <p:grpSpPr>
          <a:xfrm>
            <a:off x="9630824" y="904772"/>
            <a:ext cx="1863011" cy="1800000"/>
            <a:chOff x="10021812" y="2628469"/>
            <a:chExt cx="1863011" cy="1800000"/>
          </a:xfrm>
        </p:grpSpPr>
        <p:sp>
          <p:nvSpPr>
            <p:cNvPr id="23" name="Ellipszis 22">
              <a:extLst>
                <a:ext uri="{FF2B5EF4-FFF2-40B4-BE49-F238E27FC236}">
                  <a16:creationId xmlns:a16="http://schemas.microsoft.com/office/drawing/2014/main" id="{810A0FFA-73C7-1E0D-B4E5-167B9D5CB73D}"/>
                </a:ext>
              </a:extLst>
            </p:cNvPr>
            <p:cNvSpPr/>
            <p:nvPr/>
          </p:nvSpPr>
          <p:spPr>
            <a:xfrm>
              <a:off x="10053318" y="2628469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4" name="Szövegdoboz 23">
              <a:extLst>
                <a:ext uri="{FF2B5EF4-FFF2-40B4-BE49-F238E27FC236}">
                  <a16:creationId xmlns:a16="http://schemas.microsoft.com/office/drawing/2014/main" id="{83CA3BC9-98BE-AAD7-67C6-860D4CD2F88D}"/>
                </a:ext>
              </a:extLst>
            </p:cNvPr>
            <p:cNvSpPr txBox="1"/>
            <p:nvPr/>
          </p:nvSpPr>
          <p:spPr>
            <a:xfrm>
              <a:off x="10021812" y="2805752"/>
              <a:ext cx="1863011" cy="1246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500" b="1" dirty="0">
                  <a:latin typeface="Garamond" panose="02020404030301010803" pitchFamily="18" charset="0"/>
                </a:rPr>
                <a:t>7+8 </a:t>
              </a:r>
            </a:p>
            <a:p>
              <a:pPr algn="ctr"/>
              <a:r>
                <a:rPr lang="hu-HU" sz="2500" b="1" dirty="0">
                  <a:latin typeface="Garamond" panose="02020404030301010803" pitchFamily="18" charset="0"/>
                </a:rPr>
                <a:t>szolgálat-</a:t>
              </a:r>
            </a:p>
            <a:p>
              <a:pPr algn="ctr"/>
              <a:r>
                <a:rPr lang="hu-HU" sz="2500" b="1" dirty="0">
                  <a:latin typeface="Garamond" panose="02020404030301010803" pitchFamily="18" charset="0"/>
                </a:rPr>
                <a:t>tevők száma</a:t>
              </a:r>
            </a:p>
          </p:txBody>
        </p:sp>
      </p:grp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82A0AC4B-C846-C0B5-CA1E-8C9445DFF48B}"/>
              </a:ext>
            </a:extLst>
          </p:cNvPr>
          <p:cNvGrpSpPr/>
          <p:nvPr/>
        </p:nvGrpSpPr>
        <p:grpSpPr>
          <a:xfrm>
            <a:off x="8627918" y="4359019"/>
            <a:ext cx="2060564" cy="1800000"/>
            <a:chOff x="4179693" y="3140834"/>
            <a:chExt cx="2060564" cy="1800000"/>
          </a:xfrm>
        </p:grpSpPr>
        <p:sp>
          <p:nvSpPr>
            <p:cNvPr id="27" name="Ellipszis 26">
              <a:extLst>
                <a:ext uri="{FF2B5EF4-FFF2-40B4-BE49-F238E27FC236}">
                  <a16:creationId xmlns:a16="http://schemas.microsoft.com/office/drawing/2014/main" id="{8337C62C-CD31-67D7-6CE0-CFE329C0B59B}"/>
                </a:ext>
              </a:extLst>
            </p:cNvPr>
            <p:cNvSpPr/>
            <p:nvPr/>
          </p:nvSpPr>
          <p:spPr>
            <a:xfrm>
              <a:off x="4305292" y="3140834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9" name="Szövegdoboz 28">
              <a:extLst>
                <a:ext uri="{FF2B5EF4-FFF2-40B4-BE49-F238E27FC236}">
                  <a16:creationId xmlns:a16="http://schemas.microsoft.com/office/drawing/2014/main" id="{90F44F43-6E3F-8B97-D99A-D6CD1694930C}"/>
                </a:ext>
              </a:extLst>
            </p:cNvPr>
            <p:cNvSpPr txBox="1"/>
            <p:nvPr/>
          </p:nvSpPr>
          <p:spPr>
            <a:xfrm>
              <a:off x="4179693" y="3411109"/>
              <a:ext cx="2060564" cy="1246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500" b="1" dirty="0">
                  <a:latin typeface="Garamond" panose="02020404030301010803" pitchFamily="18" charset="0"/>
                </a:rPr>
                <a:t>5X </a:t>
              </a:r>
            </a:p>
            <a:p>
              <a:pPr algn="ctr"/>
              <a:r>
                <a:rPr lang="hu-HU" sz="2500" b="1" dirty="0">
                  <a:latin typeface="Garamond" panose="02020404030301010803" pitchFamily="18" charset="0"/>
                </a:rPr>
                <a:t>nőt a kerületi </a:t>
              </a:r>
            </a:p>
            <a:p>
              <a:pPr algn="ctr"/>
              <a:r>
                <a:rPr lang="hu-HU" sz="2500" b="1" dirty="0">
                  <a:latin typeface="Garamond" panose="02020404030301010803" pitchFamily="18" charset="0"/>
                </a:rPr>
                <a:t>támogatás </a:t>
              </a:r>
            </a:p>
          </p:txBody>
        </p:sp>
      </p:grpSp>
      <p:grpSp>
        <p:nvGrpSpPr>
          <p:cNvPr id="37" name="Csoportba foglalás 36">
            <a:extLst>
              <a:ext uri="{FF2B5EF4-FFF2-40B4-BE49-F238E27FC236}">
                <a16:creationId xmlns:a16="http://schemas.microsoft.com/office/drawing/2014/main" id="{E1C18A3A-3FBC-11F4-D442-A49309A0B43E}"/>
              </a:ext>
            </a:extLst>
          </p:cNvPr>
          <p:cNvGrpSpPr/>
          <p:nvPr/>
        </p:nvGrpSpPr>
        <p:grpSpPr>
          <a:xfrm>
            <a:off x="5771988" y="4422362"/>
            <a:ext cx="2052000" cy="2052000"/>
            <a:chOff x="5047596" y="4568382"/>
            <a:chExt cx="2052000" cy="205200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35AA5A62-9491-BA42-97F3-17EA196FE321}"/>
                </a:ext>
              </a:extLst>
            </p:cNvPr>
            <p:cNvSpPr/>
            <p:nvPr/>
          </p:nvSpPr>
          <p:spPr>
            <a:xfrm>
              <a:off x="5047596" y="4568382"/>
              <a:ext cx="2052000" cy="20520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1" name="Szövegdoboz 30">
              <a:extLst>
                <a:ext uri="{FF2B5EF4-FFF2-40B4-BE49-F238E27FC236}">
                  <a16:creationId xmlns:a16="http://schemas.microsoft.com/office/drawing/2014/main" id="{82CBD0AB-8CD8-DAA3-2E10-914A6BC77F09}"/>
                </a:ext>
              </a:extLst>
            </p:cNvPr>
            <p:cNvSpPr txBox="1"/>
            <p:nvPr/>
          </p:nvSpPr>
          <p:spPr>
            <a:xfrm>
              <a:off x="5127401" y="4677398"/>
              <a:ext cx="1937198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500" b="1" dirty="0">
                  <a:latin typeface="Garamond" panose="02020404030301010803" pitchFamily="18" charset="0"/>
                </a:rPr>
                <a:t>40 000 Ft</a:t>
              </a:r>
            </a:p>
            <a:p>
              <a:pPr algn="ctr"/>
              <a:r>
                <a:rPr lang="hu-HU" sz="2500" b="1" dirty="0">
                  <a:latin typeface="Garamond" panose="02020404030301010803" pitchFamily="18" charset="0"/>
                </a:rPr>
                <a:t>átlagos </a:t>
              </a:r>
            </a:p>
            <a:p>
              <a:pPr algn="ctr"/>
              <a:r>
                <a:rPr lang="hu-HU" sz="2500" b="1" dirty="0" err="1">
                  <a:latin typeface="Garamond" panose="02020404030301010803" pitchFamily="18" charset="0"/>
                </a:rPr>
                <a:t>egyházfen</a:t>
              </a:r>
              <a:r>
                <a:rPr lang="hu-HU" sz="2500" b="1" dirty="0">
                  <a:latin typeface="Garamond" panose="02020404030301010803" pitchFamily="18" charset="0"/>
                </a:rPr>
                <a:t>-</a:t>
              </a:r>
            </a:p>
            <a:p>
              <a:pPr algn="ctr"/>
              <a:r>
                <a:rPr lang="hu-HU" sz="2500" b="1" dirty="0">
                  <a:latin typeface="Garamond" panose="02020404030301010803" pitchFamily="18" charset="0"/>
                </a:rPr>
                <a:t>tartói járulék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292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DF05249-A45D-AA32-A0E5-56AC25B4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hu-HU" sz="4000" b="1" dirty="0">
                <a:latin typeface="Garamond" panose="02020404030301010803" pitchFamily="18" charset="0"/>
              </a:rPr>
              <a:t>Igei alapok és cél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9B2062EC-E3E7-A789-3B74-0FFF32C12801}"/>
              </a:ext>
            </a:extLst>
          </p:cNvPr>
          <p:cNvSpPr txBox="1"/>
          <p:nvPr/>
        </p:nvSpPr>
        <p:spPr>
          <a:xfrm>
            <a:off x="1360303" y="1456470"/>
            <a:ext cx="9471394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500" b="1" i="0" u="sng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Alap ige</a:t>
            </a:r>
          </a:p>
          <a:p>
            <a:pPr algn="just"/>
            <a:endParaRPr lang="hu-HU" sz="2500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just"/>
            <a:r>
              <a:rPr lang="hu-HU" sz="25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„Most tehát mind itt vagyunk Isten színe előtt.” </a:t>
            </a:r>
            <a:r>
              <a:rPr lang="hu-HU" sz="25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Apostol Csel. 10:33</a:t>
            </a:r>
          </a:p>
          <a:p>
            <a:pPr algn="just"/>
            <a:endParaRPr lang="hu-HU" sz="2500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500" b="1" u="sng" dirty="0">
                <a:solidFill>
                  <a:srgbClr val="000000"/>
                </a:solidFill>
                <a:latin typeface="Garamond" panose="02020404030301010803" pitchFamily="18" charset="0"/>
              </a:rPr>
              <a:t>Alapelv</a:t>
            </a:r>
          </a:p>
          <a:p>
            <a:pPr algn="just"/>
            <a:endParaRPr lang="hu-HU" sz="2500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just"/>
            <a:r>
              <a:rPr lang="hu-HU" sz="2500" b="1" dirty="0">
                <a:solidFill>
                  <a:srgbClr val="000000"/>
                </a:solidFill>
                <a:latin typeface="Garamond" panose="02020404030301010803" pitchFamily="18" charset="0"/>
              </a:rPr>
              <a:t>„</a:t>
            </a:r>
            <a:r>
              <a:rPr lang="hu-HU" sz="25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Inkább keressétek az ő országát, és ezek ráadásként megadatnak majd nektek.” </a:t>
            </a:r>
            <a:r>
              <a:rPr lang="hu-HU" sz="25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Lukács 12:31</a:t>
            </a:r>
          </a:p>
          <a:p>
            <a:pPr algn="just"/>
            <a:endParaRPr lang="hu-HU" sz="25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500" b="1" u="sng" dirty="0">
                <a:solidFill>
                  <a:srgbClr val="000000"/>
                </a:solidFill>
                <a:latin typeface="Garamond" panose="02020404030301010803" pitchFamily="18" charset="0"/>
              </a:rPr>
              <a:t>Cél</a:t>
            </a:r>
          </a:p>
          <a:p>
            <a:pPr algn="just"/>
            <a:endParaRPr lang="hu-HU" sz="2500" b="1" u="sng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just"/>
            <a:r>
              <a:rPr lang="hu-HU" sz="2500" b="1" dirty="0">
                <a:solidFill>
                  <a:srgbClr val="000000"/>
                </a:solidFill>
                <a:latin typeface="Garamond" panose="02020404030301010803" pitchFamily="18" charset="0"/>
              </a:rPr>
              <a:t>A hit mint opció – életet szolgáló és </a:t>
            </a:r>
            <a:r>
              <a:rPr lang="hu-HU" sz="25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előremozdító</a:t>
            </a:r>
            <a:r>
              <a:rPr lang="hu-HU" sz="2500" b="1" dirty="0">
                <a:solidFill>
                  <a:srgbClr val="000000"/>
                </a:solidFill>
                <a:latin typeface="Garamond" panose="02020404030301010803" pitchFamily="18" charset="0"/>
              </a:rPr>
              <a:t> felfogás. „... a hited megtartott téged” </a:t>
            </a:r>
            <a:r>
              <a:rPr lang="hu-HU" sz="250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Lukács 17:19</a:t>
            </a:r>
          </a:p>
          <a:p>
            <a:pPr algn="just"/>
            <a:endParaRPr lang="hu-HU" sz="25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0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DF05249-A45D-AA32-A0E5-56AC25B4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0656" cy="1325563"/>
          </a:xfrm>
        </p:spPr>
        <p:txBody>
          <a:bodyPr anchor="ctr">
            <a:normAutofit/>
          </a:bodyPr>
          <a:lstStyle/>
          <a:p>
            <a:r>
              <a:rPr lang="hu-HU" sz="4000" b="1" dirty="0">
                <a:latin typeface="Garamond" panose="02020404030301010803" pitchFamily="18" charset="0"/>
              </a:rPr>
              <a:t>Pécs-Kelet-Mecseki Ref. Missziói Egyházközség 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6EE0F2-9B8F-0434-B14F-A8764E0A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93" y="1690688"/>
            <a:ext cx="5796516" cy="46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7D928D81-1A84-6303-D3DD-E2B9F280513F}"/>
              </a:ext>
            </a:extLst>
          </p:cNvPr>
          <p:cNvGrpSpPr/>
          <p:nvPr/>
        </p:nvGrpSpPr>
        <p:grpSpPr>
          <a:xfrm>
            <a:off x="7006856" y="1468800"/>
            <a:ext cx="4666270" cy="3600000"/>
            <a:chOff x="7006856" y="1468800"/>
            <a:chExt cx="4666270" cy="360000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38DF7B71-4700-608E-60FB-63B41538C0F1}"/>
                </a:ext>
              </a:extLst>
            </p:cNvPr>
            <p:cNvSpPr/>
            <p:nvPr/>
          </p:nvSpPr>
          <p:spPr>
            <a:xfrm>
              <a:off x="7539991" y="1468800"/>
              <a:ext cx="3600000" cy="3600000"/>
            </a:xfrm>
            <a:prstGeom prst="ellipse">
              <a:avLst/>
            </a:prstGeom>
            <a:solidFill>
              <a:srgbClr val="7030A0">
                <a:alpha val="1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E6BC5D28-EC65-1814-385B-D275DDC34FC1}"/>
                </a:ext>
              </a:extLst>
            </p:cNvPr>
            <p:cNvSpPr/>
            <p:nvPr/>
          </p:nvSpPr>
          <p:spPr>
            <a:xfrm>
              <a:off x="7899991" y="1828800"/>
              <a:ext cx="2880000" cy="28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95F80988-EF1C-AF19-066D-01336A15E19B}"/>
                </a:ext>
              </a:extLst>
            </p:cNvPr>
            <p:cNvSpPr/>
            <p:nvPr/>
          </p:nvSpPr>
          <p:spPr>
            <a:xfrm>
              <a:off x="8259991" y="2188800"/>
              <a:ext cx="2160000" cy="21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Ellipszis 10">
              <a:extLst>
                <a:ext uri="{FF2B5EF4-FFF2-40B4-BE49-F238E27FC236}">
                  <a16:creationId xmlns:a16="http://schemas.microsoft.com/office/drawing/2014/main" id="{ECCE4F21-121C-E811-8DBA-CCE108AEDD59}"/>
                </a:ext>
              </a:extLst>
            </p:cNvPr>
            <p:cNvSpPr/>
            <p:nvPr/>
          </p:nvSpPr>
          <p:spPr>
            <a:xfrm>
              <a:off x="8619991" y="2548800"/>
              <a:ext cx="1440000" cy="144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>
              <a:extLst>
                <a:ext uri="{FF2B5EF4-FFF2-40B4-BE49-F238E27FC236}">
                  <a16:creationId xmlns:a16="http://schemas.microsoft.com/office/drawing/2014/main" id="{10F32D8C-089C-60D1-F029-2D80DC660085}"/>
                </a:ext>
              </a:extLst>
            </p:cNvPr>
            <p:cNvSpPr/>
            <p:nvPr/>
          </p:nvSpPr>
          <p:spPr>
            <a:xfrm>
              <a:off x="8979991" y="2908800"/>
              <a:ext cx="720000" cy="72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5" name="Ábra 14" descr="Jobbra mutató nyíl egyszínű kitöltéssel">
              <a:extLst>
                <a:ext uri="{FF2B5EF4-FFF2-40B4-BE49-F238E27FC236}">
                  <a16:creationId xmlns:a16="http://schemas.microsoft.com/office/drawing/2014/main" id="{6EF6F583-8EBD-5B44-B506-B73CCCBCE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06856" y="2834067"/>
              <a:ext cx="2286000" cy="914400"/>
            </a:xfrm>
            <a:prstGeom prst="rect">
              <a:avLst/>
            </a:prstGeom>
          </p:spPr>
        </p:pic>
        <p:pic>
          <p:nvPicPr>
            <p:cNvPr id="17" name="Ábra 16" descr="Jobbra mutató nyíl egyszínű kitöltéssel">
              <a:extLst>
                <a:ext uri="{FF2B5EF4-FFF2-40B4-BE49-F238E27FC236}">
                  <a16:creationId xmlns:a16="http://schemas.microsoft.com/office/drawing/2014/main" id="{9210A811-20A0-076F-561E-AE023F236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87126" y="2834067"/>
              <a:ext cx="22860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534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DF05249-A45D-AA32-A0E5-56AC25B4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0656" cy="1325563"/>
          </a:xfrm>
        </p:spPr>
        <p:txBody>
          <a:bodyPr anchor="ctr">
            <a:normAutofit/>
          </a:bodyPr>
          <a:lstStyle/>
          <a:p>
            <a:r>
              <a:rPr lang="hu-HU" sz="4000" b="1" dirty="0">
                <a:latin typeface="Garamond" panose="02020404030301010803" pitchFamily="18" charset="0"/>
              </a:rPr>
              <a:t>Gyülekezeti alkalmak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6F6D0566-7F7F-0D76-623A-01E3DF043C8F}"/>
              </a:ext>
            </a:extLst>
          </p:cNvPr>
          <p:cNvGrpSpPr/>
          <p:nvPr/>
        </p:nvGrpSpPr>
        <p:grpSpPr>
          <a:xfrm>
            <a:off x="3315236" y="619674"/>
            <a:ext cx="8677027" cy="5787613"/>
            <a:chOff x="3315236" y="619674"/>
            <a:chExt cx="8677027" cy="5787613"/>
          </a:xfrm>
        </p:grpSpPr>
        <p:pic>
          <p:nvPicPr>
            <p:cNvPr id="4" name="Ábra 3" descr="Vonalas nyíl: óramutató járásával megegyező, ívelt egyszínű kitöltéssel">
              <a:extLst>
                <a:ext uri="{FF2B5EF4-FFF2-40B4-BE49-F238E27FC236}">
                  <a16:creationId xmlns:a16="http://schemas.microsoft.com/office/drawing/2014/main" id="{6179D4CA-432E-6082-E210-F7F228684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 flipH="1">
              <a:off x="3315236" y="1405124"/>
              <a:ext cx="999461" cy="5002163"/>
            </a:xfrm>
            <a:prstGeom prst="rect">
              <a:avLst/>
            </a:prstGeom>
          </p:spPr>
        </p:pic>
        <p:pic>
          <p:nvPicPr>
            <p:cNvPr id="6" name="Ábra 5" descr="Vonalas nyíl: óramutató járásával megegyező, ívelt egyszínű kitöltéssel">
              <a:extLst>
                <a:ext uri="{FF2B5EF4-FFF2-40B4-BE49-F238E27FC236}">
                  <a16:creationId xmlns:a16="http://schemas.microsoft.com/office/drawing/2014/main" id="{11E9A0FB-46E8-6466-2C9F-3273375F4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683008">
              <a:off x="5649760" y="-794458"/>
              <a:ext cx="1111870" cy="5002163"/>
            </a:xfrm>
            <a:prstGeom prst="rect">
              <a:avLst/>
            </a:prstGeom>
          </p:spPr>
        </p:pic>
        <p:pic>
          <p:nvPicPr>
            <p:cNvPr id="1026" name="Picture 2" descr="Nem érhető el leírás a fényképhez.">
              <a:extLst>
                <a:ext uri="{FF2B5EF4-FFF2-40B4-BE49-F238E27FC236}">
                  <a16:creationId xmlns:a16="http://schemas.microsoft.com/office/drawing/2014/main" id="{109F1D9F-709F-6BB5-6288-2B9B021C9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662" y="1647687"/>
              <a:ext cx="1722028" cy="1134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Nem érhető el leírás a fényképhez.">
              <a:extLst>
                <a:ext uri="{FF2B5EF4-FFF2-40B4-BE49-F238E27FC236}">
                  <a16:creationId xmlns:a16="http://schemas.microsoft.com/office/drawing/2014/main" id="{754C48BD-4AE0-A167-11A2-480854ED5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9787" y="1777775"/>
              <a:ext cx="2082759" cy="1386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Nem érhető el leírás a fényképhez.">
              <a:extLst>
                <a:ext uri="{FF2B5EF4-FFF2-40B4-BE49-F238E27FC236}">
                  <a16:creationId xmlns:a16="http://schemas.microsoft.com/office/drawing/2014/main" id="{E562D3EF-6F64-BB2E-098D-D6D9E6675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3757" y="2576534"/>
              <a:ext cx="2261523" cy="150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Nem érhető el leírás a fényképhez.">
              <a:extLst>
                <a:ext uri="{FF2B5EF4-FFF2-40B4-BE49-F238E27FC236}">
                  <a16:creationId xmlns:a16="http://schemas.microsoft.com/office/drawing/2014/main" id="{1BEF0ECC-5AA6-B30A-C8BF-AC47E74998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2926" y="898093"/>
              <a:ext cx="1759364" cy="1759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Nem érhető el leírás a fényképhez.">
              <a:extLst>
                <a:ext uri="{FF2B5EF4-FFF2-40B4-BE49-F238E27FC236}">
                  <a16:creationId xmlns:a16="http://schemas.microsoft.com/office/drawing/2014/main" id="{8308A48D-240B-623F-438F-46BFA3A8F6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201" y="2994914"/>
              <a:ext cx="1822582" cy="1822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Nem érhető el leírás a fényképhez.">
              <a:extLst>
                <a:ext uri="{FF2B5EF4-FFF2-40B4-BE49-F238E27FC236}">
                  <a16:creationId xmlns:a16="http://schemas.microsoft.com/office/drawing/2014/main" id="{3B1CE853-89C2-3A02-8181-C2F2D49F9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601" y="2826092"/>
              <a:ext cx="1197250" cy="2128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Nem érhető el leírás a fényképhez.">
              <a:extLst>
                <a:ext uri="{FF2B5EF4-FFF2-40B4-BE49-F238E27FC236}">
                  <a16:creationId xmlns:a16="http://schemas.microsoft.com/office/drawing/2014/main" id="{6FCD96B2-8FAD-D5C1-00E9-ED3FDF975E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159" y="4728937"/>
              <a:ext cx="1497393" cy="149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Nem érhető el leírás a fényképhez.">
              <a:extLst>
                <a:ext uri="{FF2B5EF4-FFF2-40B4-BE49-F238E27FC236}">
                  <a16:creationId xmlns:a16="http://schemas.microsoft.com/office/drawing/2014/main" id="{0A8A6D19-6A00-50DD-AC7D-BEAB95EC9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7739" y="2393094"/>
              <a:ext cx="1213307" cy="1692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Nem érhető el leírás a fényképhez.">
              <a:extLst>
                <a:ext uri="{FF2B5EF4-FFF2-40B4-BE49-F238E27FC236}">
                  <a16:creationId xmlns:a16="http://schemas.microsoft.com/office/drawing/2014/main" id="{40896703-E581-BB28-1B20-65E286EA8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082" y="5044301"/>
              <a:ext cx="1552949" cy="1301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Nem érhető el leírás a fényképhez.">
              <a:extLst>
                <a:ext uri="{FF2B5EF4-FFF2-40B4-BE49-F238E27FC236}">
                  <a16:creationId xmlns:a16="http://schemas.microsoft.com/office/drawing/2014/main" id="{92376BE0-7454-144D-A08D-E24303528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227" y="4184736"/>
              <a:ext cx="2156637" cy="1539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Lehet, hogy egy kép erről: ‎8 ember és ‎, szöveg, amely így szól: „‎@2לי PKM ERDEİ TÚRA ALLATKERT MİSİNA MİSINA - MAHTIN KiS-TUBES KİS- - TUNSS (កា LLAIS ΜΠΕΝΜΥ 2025. február 8. 10.30 Mandulás parkoló ហា EFORMATUS‎”‎‎">
              <a:extLst>
                <a:ext uri="{FF2B5EF4-FFF2-40B4-BE49-F238E27FC236}">
                  <a16:creationId xmlns:a16="http://schemas.microsoft.com/office/drawing/2014/main" id="{385B831E-4655-4FF7-9079-D337E6B0BA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054" y="619674"/>
              <a:ext cx="1277209" cy="1806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Szövegdoboz 6">
            <a:extLst>
              <a:ext uri="{FF2B5EF4-FFF2-40B4-BE49-F238E27FC236}">
                <a16:creationId xmlns:a16="http://schemas.microsoft.com/office/drawing/2014/main" id="{620DD5FD-F146-FDF7-A4C0-026080E9AB6F}"/>
              </a:ext>
            </a:extLst>
          </p:cNvPr>
          <p:cNvSpPr txBox="1"/>
          <p:nvPr/>
        </p:nvSpPr>
        <p:spPr>
          <a:xfrm>
            <a:off x="555051" y="2700391"/>
            <a:ext cx="2856885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5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Presbiteri bibliaóra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500" b="1" dirty="0">
                <a:solidFill>
                  <a:srgbClr val="000000"/>
                </a:solidFill>
                <a:latin typeface="Garamond" panose="02020404030301010803" pitchFamily="18" charset="0"/>
              </a:rPr>
              <a:t>G</a:t>
            </a:r>
            <a:r>
              <a:rPr lang="hu-HU" sz="25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yülekezeti bibliaóra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500" b="1" dirty="0">
                <a:solidFill>
                  <a:srgbClr val="000000"/>
                </a:solidFill>
                <a:latin typeface="Garamond" panose="02020404030301010803" pitchFamily="18" charset="0"/>
              </a:rPr>
              <a:t>Konfirmáció felkészítő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500" b="1" dirty="0">
                <a:solidFill>
                  <a:srgbClr val="000000"/>
                </a:solidFill>
                <a:latin typeface="Garamond" panose="02020404030301010803" pitchFamily="18" charset="0"/>
              </a:rPr>
              <a:t>Ifjúsági óra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500" b="1" dirty="0">
                <a:solidFill>
                  <a:srgbClr val="000000"/>
                </a:solidFill>
                <a:latin typeface="Garamond" panose="02020404030301010803" pitchFamily="18" charset="0"/>
              </a:rPr>
              <a:t>Gyülekezeti táborok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5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Gyülekezeti nap</a:t>
            </a:r>
            <a:endParaRPr lang="hu-HU" sz="25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0A84D6D3-DC27-6B2C-D5D4-D0BC524F5889}"/>
              </a:ext>
            </a:extLst>
          </p:cNvPr>
          <p:cNvSpPr txBox="1"/>
          <p:nvPr/>
        </p:nvSpPr>
        <p:spPr>
          <a:xfrm>
            <a:off x="6027855" y="163134"/>
            <a:ext cx="32787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500" b="1" dirty="0">
                <a:solidFill>
                  <a:srgbClr val="000000"/>
                </a:solidFill>
                <a:latin typeface="Garamond" panose="02020404030301010803" pitchFamily="18" charset="0"/>
              </a:rPr>
              <a:t>Borklub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500" b="1" dirty="0">
                <a:solidFill>
                  <a:srgbClr val="000000"/>
                </a:solidFill>
                <a:latin typeface="Garamond" panose="02020404030301010803" pitchFamily="18" charset="0"/>
              </a:rPr>
              <a:t>Környezet tisztítás</a:t>
            </a:r>
            <a:endParaRPr lang="hu-HU" sz="2500" i="0" dirty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algn="just"/>
            <a:endParaRPr lang="hu-HU" sz="2500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just"/>
            <a:endParaRPr lang="hu-HU" sz="25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17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DF05249-A45D-AA32-A0E5-56AC25B4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0656" cy="1325563"/>
          </a:xfrm>
        </p:spPr>
        <p:txBody>
          <a:bodyPr anchor="ctr">
            <a:normAutofit/>
          </a:bodyPr>
          <a:lstStyle/>
          <a:p>
            <a:r>
              <a:rPr lang="hu-HU" sz="4000" b="1" dirty="0">
                <a:latin typeface="Garamond" panose="02020404030301010803" pitchFamily="18" charset="0"/>
              </a:rPr>
              <a:t>Missziós alkalmak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1C4A0767-C93F-3A9E-5E3E-086EEA5F9BEB}"/>
              </a:ext>
            </a:extLst>
          </p:cNvPr>
          <p:cNvGrpSpPr/>
          <p:nvPr/>
        </p:nvGrpSpPr>
        <p:grpSpPr>
          <a:xfrm>
            <a:off x="933893" y="1690688"/>
            <a:ext cx="5796516" cy="4666776"/>
            <a:chOff x="933893" y="1690688"/>
            <a:chExt cx="5796516" cy="4666776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A877EF57-0B1F-061B-5737-0E3DD1F8FF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alphaModFix amt="2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893" y="1690688"/>
              <a:ext cx="5796516" cy="4666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46C1139B-0714-09FE-F533-7D0CC6168E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7" t="43010" r="84439" b="28585"/>
            <a:stretch/>
          </p:blipFill>
          <p:spPr bwMode="auto">
            <a:xfrm>
              <a:off x="1073888" y="3753293"/>
              <a:ext cx="786809" cy="1325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42DFD69E-8FCE-0946-871F-41C3A4E847D8}"/>
                </a:ext>
              </a:extLst>
            </p:cNvPr>
            <p:cNvSpPr/>
            <p:nvPr/>
          </p:nvSpPr>
          <p:spPr>
            <a:xfrm>
              <a:off x="1745511" y="4222030"/>
              <a:ext cx="115186" cy="222379"/>
            </a:xfrm>
            <a:prstGeom prst="rect">
              <a:avLst/>
            </a:prstGeom>
            <a:solidFill>
              <a:schemeClr val="bg2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églalap 9">
              <a:extLst>
                <a:ext uri="{FF2B5EF4-FFF2-40B4-BE49-F238E27FC236}">
                  <a16:creationId xmlns:a16="http://schemas.microsoft.com/office/drawing/2014/main" id="{2B623885-B7EC-A386-C3CE-B7B8DB2CBA24}"/>
                </a:ext>
              </a:extLst>
            </p:cNvPr>
            <p:cNvSpPr/>
            <p:nvPr/>
          </p:nvSpPr>
          <p:spPr>
            <a:xfrm>
              <a:off x="1724244" y="4780919"/>
              <a:ext cx="210880" cy="333228"/>
            </a:xfrm>
            <a:prstGeom prst="rect">
              <a:avLst/>
            </a:prstGeom>
            <a:solidFill>
              <a:schemeClr val="bg2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3074" name="Picture 2" descr="Lehet, hogy egy kép erről: 4 ember és tömeg">
            <a:extLst>
              <a:ext uri="{FF2B5EF4-FFF2-40B4-BE49-F238E27FC236}">
                <a16:creationId xmlns:a16="http://schemas.microsoft.com/office/drawing/2014/main" id="{D1B2EF83-00D6-9174-F14D-1C2238BAE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04" y="1180665"/>
            <a:ext cx="4907705" cy="326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Ábra 3" descr="Szem egyszínű kitöltéssel">
            <a:extLst>
              <a:ext uri="{FF2B5EF4-FFF2-40B4-BE49-F238E27FC236}">
                <a16:creationId xmlns:a16="http://schemas.microsoft.com/office/drawing/2014/main" id="{2B02B3F1-40E4-7377-371C-CEE8427D91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89711" y="1690688"/>
            <a:ext cx="653791" cy="65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8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DF05249-A45D-AA32-A0E5-56AC25B4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0656" cy="1325563"/>
          </a:xfrm>
        </p:spPr>
        <p:txBody>
          <a:bodyPr anchor="ctr">
            <a:normAutofit/>
          </a:bodyPr>
          <a:lstStyle/>
          <a:p>
            <a:r>
              <a:rPr lang="hu-HU" sz="4000" b="1" dirty="0">
                <a:latin typeface="Garamond" panose="02020404030301010803" pitchFamily="18" charset="0"/>
              </a:rPr>
              <a:t>Missziós alkalmak/ Munkahelyi Misszió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pic>
        <p:nvPicPr>
          <p:cNvPr id="2050" name="Picture 2" descr="Both Ákos: A népszámláláskor is vállalom: református vagyok">
            <a:extLst>
              <a:ext uri="{FF2B5EF4-FFF2-40B4-BE49-F238E27FC236}">
                <a16:creationId xmlns:a16="http://schemas.microsoft.com/office/drawing/2014/main" id="{366303CB-3A52-0EFD-11D9-9A0E34C80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44" y="1562987"/>
            <a:ext cx="8252637" cy="464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92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DF05249-A45D-AA32-A0E5-56AC25B4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0656" cy="1325563"/>
          </a:xfrm>
        </p:spPr>
        <p:txBody>
          <a:bodyPr anchor="ctr">
            <a:normAutofit/>
          </a:bodyPr>
          <a:lstStyle/>
          <a:p>
            <a:r>
              <a:rPr lang="hu-HU" sz="4000" b="1" dirty="0">
                <a:latin typeface="Garamond" panose="02020404030301010803" pitchFamily="18" charset="0"/>
              </a:rPr>
              <a:t>Missziós alkalmak/ Kórház- és Börtön Misszió</a:t>
            </a:r>
            <a:endParaRPr lang="en-US" sz="4000" b="1" dirty="0">
              <a:latin typeface="Garamond" panose="02020404030301010803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E6AEF88-6EB1-0A79-D503-1120B8F01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09" y="1459318"/>
            <a:ext cx="4689844" cy="351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em érhető el leírás a fényképhez.">
            <a:extLst>
              <a:ext uri="{FF2B5EF4-FFF2-40B4-BE49-F238E27FC236}">
                <a16:creationId xmlns:a16="http://schemas.microsoft.com/office/drawing/2014/main" id="{8FE88A01-C2D6-4E4D-2699-9819898F2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47" y="3723093"/>
            <a:ext cx="3835204" cy="288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ehet, hogy egy kép erről: 9 ember és szöveg">
            <a:extLst>
              <a:ext uri="{FF2B5EF4-FFF2-40B4-BE49-F238E27FC236}">
                <a16:creationId xmlns:a16="http://schemas.microsoft.com/office/drawing/2014/main" id="{F5AAED73-62BC-6C1C-3757-420BF010D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820" y="1690688"/>
            <a:ext cx="4689845" cy="263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95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emutató1" id="{F9F33D59-6DE1-9144-818C-0A584C42CD91}" vid="{79D505D2-A58B-E84E-8A5F-533C44B57D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C41B2D55711E52429A0D0B9A6D14CE00" ma:contentTypeVersion="15" ma:contentTypeDescription="Új dokumentum létrehozása." ma:contentTypeScope="" ma:versionID="824bf06f52161f0f90eb2ca0a5fd4554">
  <xsd:schema xmlns:xsd="http://www.w3.org/2001/XMLSchema" xmlns:xs="http://www.w3.org/2001/XMLSchema" xmlns:p="http://schemas.microsoft.com/office/2006/metadata/properties" xmlns:ns2="bc96cba5-200c-4eeb-8224-3e2f4ce0ac1c" xmlns:ns3="fcfdece4-84ff-4b34-b30d-7a152d354934" xmlns:ns4="59196440-1343-4056-9328-912f7d250013" targetNamespace="http://schemas.microsoft.com/office/2006/metadata/properties" ma:root="true" ma:fieldsID="2ca265c7a088bc7bc9610303cb3fe821" ns2:_="" ns3:_="" ns4:_="">
    <xsd:import namespace="bc96cba5-200c-4eeb-8224-3e2f4ce0ac1c"/>
    <xsd:import namespace="fcfdece4-84ff-4b34-b30d-7a152d354934"/>
    <xsd:import namespace="59196440-1343-4056-9328-912f7d2500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6cba5-200c-4eeb-8224-3e2f4ce0ac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épcímkék" ma:readOnly="false" ma:fieldId="{5cf76f15-5ced-4ddc-b409-7134ff3c332f}" ma:taxonomyMulti="true" ma:sspId="c5924412-c5b0-41bf-b9da-348a75561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dece4-84ff-4b34-b30d-7a152d35493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3484767-76ce-4a60-bd09-86f8491f8e9b}" ma:internalName="TaxCatchAll" ma:showField="CatchAllData" ma:web="fcfdece4-84ff-4b34-b30d-7a152d3549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Résztvevők" ma:list="UserInfo" ma:SearchPeopleOnly="false" ma:internalName="SharedWithUsers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96440-1343-4056-9328-912f7d250013" elementFormDefault="qualified">
    <xsd:import namespace="http://schemas.microsoft.com/office/2006/documentManagement/types"/>
    <xsd:import namespace="http://schemas.microsoft.com/office/infopath/2007/PartnerControls"/>
    <xsd:element name="SharedWithDetails" ma:index="20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96cba5-200c-4eeb-8224-3e2f4ce0ac1c">
      <Terms xmlns="http://schemas.microsoft.com/office/infopath/2007/PartnerControls"/>
    </lcf76f155ced4ddcb4097134ff3c332f>
    <TaxCatchAll xmlns="fcfdece4-84ff-4b34-b30d-7a152d3549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82086E-95DB-4513-9C92-826F47A5FF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96cba5-200c-4eeb-8224-3e2f4ce0ac1c"/>
    <ds:schemaRef ds:uri="fcfdece4-84ff-4b34-b30d-7a152d354934"/>
    <ds:schemaRef ds:uri="59196440-1343-4056-9328-912f7d2500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7CD234-7527-44FC-B313-8C83C3991B1D}">
  <ds:schemaRefs>
    <ds:schemaRef ds:uri="http://schemas.microsoft.com/office/2006/metadata/properties"/>
    <ds:schemaRef ds:uri="http://schemas.microsoft.com/office/infopath/2007/PartnerControls"/>
    <ds:schemaRef ds:uri="bc96cba5-200c-4eeb-8224-3e2f4ce0ac1c"/>
    <ds:schemaRef ds:uri="fcfdece4-84ff-4b34-b30d-7a152d354934"/>
  </ds:schemaRefs>
</ds:datastoreItem>
</file>

<file path=customXml/itemProps3.xml><?xml version="1.0" encoding="utf-8"?>
<ds:datastoreItem xmlns:ds="http://schemas.openxmlformats.org/officeDocument/2006/customXml" ds:itemID="{884E3615-E20A-4335-ABA8-6DE8717154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 PPT sablon</Template>
  <TotalTime>387</TotalTime>
  <Words>291</Words>
  <Application>Microsoft Office PowerPoint</Application>
  <PresentationFormat>Szélesvásznú</PresentationFormat>
  <Paragraphs>76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Garamond</vt:lpstr>
      <vt:lpstr>Office-téma</vt:lpstr>
      <vt:lpstr>Pécs-Kelet-Mecseki Református Missziói Egyházközség lelki és anyagi sáfárságának kihívásai  </vt:lpstr>
      <vt:lpstr>Bemutatkozás</vt:lpstr>
      <vt:lpstr>Bemutatkozás</vt:lpstr>
      <vt:lpstr>Igei alapok és cél</vt:lpstr>
      <vt:lpstr>Pécs-Kelet-Mecseki Ref. Missziói Egyházközség </vt:lpstr>
      <vt:lpstr>Gyülekezeti alkalmak</vt:lpstr>
      <vt:lpstr>Missziós alkalmak</vt:lpstr>
      <vt:lpstr>Missziós alkalmak/ Munkahelyi Misszió</vt:lpstr>
      <vt:lpstr>Missziós alkalmak/ Kórház- és Börtön Misszió</vt:lpstr>
      <vt:lpstr>Missziós alkalmak/ Baranya Megyei Misszió</vt:lpstr>
      <vt:lpstr>Missziós alkalmak/ Baranya Megyei Misszió</vt:lpstr>
      <vt:lpstr>Missziós alkalmak/ Egyetemi Misszió</vt:lpstr>
      <vt:lpstr>Gyülekezeti infrastruktúra</vt:lpstr>
      <vt:lpstr>Gyülekezeti elnökség viszonya</vt:lpstr>
      <vt:lpstr>Gyülekezetünk elérhetősége</vt:lpstr>
      <vt:lpstr>Köszönöm megtisztelő figyelmüket!</vt:lpstr>
    </vt:vector>
  </TitlesOfParts>
  <Company>PTE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Radvánszky Bertalan</dc:creator>
  <cp:lastModifiedBy>Dr. Radvánszky Bertalan</cp:lastModifiedBy>
  <cp:revision>7</cp:revision>
  <dcterms:created xsi:type="dcterms:W3CDTF">2025-03-03T12:57:50Z</dcterms:created>
  <dcterms:modified xsi:type="dcterms:W3CDTF">2025-03-04T14:54:08Z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0x010100C41B2D55711E52429A0D0B9A6D14CE00</vt:lpwstr>
  </property>
</Properties>
</file>