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60" r:id="rId5"/>
    <p:sldId id="261" r:id="rId6"/>
    <p:sldId id="258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FB98EE-41CB-4EA2-8049-AB0FE1570D98}" v="58" dt="2025-05-06T13:47:39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3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gyházközség Szentkirályi Református" userId="92ed01baa835680c" providerId="LiveId" clId="{D9FB98EE-41CB-4EA2-8049-AB0FE1570D98}"/>
    <pc:docChg chg="undo custSel addSld delSld modSld sldOrd modMainMaster">
      <pc:chgData name="Egyházközség Szentkirályi Református" userId="92ed01baa835680c" providerId="LiveId" clId="{D9FB98EE-41CB-4EA2-8049-AB0FE1570D98}" dt="2025-05-06T13:48:58.647" v="1241" actId="21"/>
      <pc:docMkLst>
        <pc:docMk/>
      </pc:docMkLst>
      <pc:sldChg chg="setBg">
        <pc:chgData name="Egyházközség Szentkirályi Református" userId="92ed01baa835680c" providerId="LiveId" clId="{D9FB98EE-41CB-4EA2-8049-AB0FE1570D98}" dt="2025-05-06T12:52:36.667" v="379"/>
        <pc:sldMkLst>
          <pc:docMk/>
          <pc:sldMk cId="3519846419" sldId="256"/>
        </pc:sldMkLst>
      </pc:sldChg>
      <pc:sldChg chg="del">
        <pc:chgData name="Egyházközség Szentkirályi Református" userId="92ed01baa835680c" providerId="LiveId" clId="{D9FB98EE-41CB-4EA2-8049-AB0FE1570D98}" dt="2025-05-06T09:32:13.621" v="0" actId="2696"/>
        <pc:sldMkLst>
          <pc:docMk/>
          <pc:sldMk cId="2340938642" sldId="257"/>
        </pc:sldMkLst>
      </pc:sldChg>
      <pc:sldChg chg="setBg">
        <pc:chgData name="Egyházközség Szentkirályi Református" userId="92ed01baa835680c" providerId="LiveId" clId="{D9FB98EE-41CB-4EA2-8049-AB0FE1570D98}" dt="2025-05-06T12:52:36.667" v="379"/>
        <pc:sldMkLst>
          <pc:docMk/>
          <pc:sldMk cId="3931487641" sldId="258"/>
        </pc:sldMkLst>
      </pc:sldChg>
      <pc:sldChg chg="setBg">
        <pc:chgData name="Egyházközség Szentkirályi Református" userId="92ed01baa835680c" providerId="LiveId" clId="{D9FB98EE-41CB-4EA2-8049-AB0FE1570D98}" dt="2025-05-06T12:52:36.667" v="379"/>
        <pc:sldMkLst>
          <pc:docMk/>
          <pc:sldMk cId="2473158138" sldId="259"/>
        </pc:sldMkLst>
      </pc:sldChg>
      <pc:sldChg chg="setBg">
        <pc:chgData name="Egyházközség Szentkirályi Református" userId="92ed01baa835680c" providerId="LiveId" clId="{D9FB98EE-41CB-4EA2-8049-AB0FE1570D98}" dt="2025-05-06T12:52:36.667" v="379"/>
        <pc:sldMkLst>
          <pc:docMk/>
          <pc:sldMk cId="981148084" sldId="260"/>
        </pc:sldMkLst>
      </pc:sldChg>
      <pc:sldChg chg="setBg">
        <pc:chgData name="Egyházközség Szentkirályi Református" userId="92ed01baa835680c" providerId="LiveId" clId="{D9FB98EE-41CB-4EA2-8049-AB0FE1570D98}" dt="2025-05-06T12:52:36.667" v="379"/>
        <pc:sldMkLst>
          <pc:docMk/>
          <pc:sldMk cId="3362759663" sldId="261"/>
        </pc:sldMkLst>
      </pc:sldChg>
      <pc:sldChg chg="ord setBg">
        <pc:chgData name="Egyházközség Szentkirályi Református" userId="92ed01baa835680c" providerId="LiveId" clId="{D9FB98EE-41CB-4EA2-8049-AB0FE1570D98}" dt="2025-05-06T12:52:36.667" v="379"/>
        <pc:sldMkLst>
          <pc:docMk/>
          <pc:sldMk cId="221701312" sldId="262"/>
        </pc:sldMkLst>
      </pc:sldChg>
      <pc:sldChg chg="setBg">
        <pc:chgData name="Egyházközség Szentkirályi Református" userId="92ed01baa835680c" providerId="LiveId" clId="{D9FB98EE-41CB-4EA2-8049-AB0FE1570D98}" dt="2025-05-06T12:52:36.667" v="379"/>
        <pc:sldMkLst>
          <pc:docMk/>
          <pc:sldMk cId="1161093504" sldId="263"/>
        </pc:sldMkLst>
      </pc:sldChg>
      <pc:sldChg chg="setBg">
        <pc:chgData name="Egyházközség Szentkirályi Református" userId="92ed01baa835680c" providerId="LiveId" clId="{D9FB98EE-41CB-4EA2-8049-AB0FE1570D98}" dt="2025-05-06T12:52:36.667" v="379"/>
        <pc:sldMkLst>
          <pc:docMk/>
          <pc:sldMk cId="1259412291" sldId="264"/>
        </pc:sldMkLst>
      </pc:sldChg>
      <pc:sldChg chg="modSp setBg">
        <pc:chgData name="Egyházközség Szentkirályi Református" userId="92ed01baa835680c" providerId="LiveId" clId="{D9FB98EE-41CB-4EA2-8049-AB0FE1570D98}" dt="2025-05-06T13:47:36.155" v="1209" actId="20577"/>
        <pc:sldMkLst>
          <pc:docMk/>
          <pc:sldMk cId="2951853309" sldId="265"/>
        </pc:sldMkLst>
        <pc:graphicFrameChg chg="mod">
          <ac:chgData name="Egyházközség Szentkirályi Református" userId="92ed01baa835680c" providerId="LiveId" clId="{D9FB98EE-41CB-4EA2-8049-AB0FE1570D98}" dt="2025-05-06T13:47:36.155" v="1209" actId="20577"/>
          <ac:graphicFrameMkLst>
            <pc:docMk/>
            <pc:sldMk cId="2951853309" sldId="265"/>
            <ac:graphicFrameMk id="5" creationId="{687323C2-F615-2546-F517-6D662FCF2F93}"/>
          </ac:graphicFrameMkLst>
        </pc:graphicFrameChg>
      </pc:sldChg>
      <pc:sldChg chg="modSp mod setBg">
        <pc:chgData name="Egyházközség Szentkirályi Református" userId="92ed01baa835680c" providerId="LiveId" clId="{D9FB98EE-41CB-4EA2-8049-AB0FE1570D98}" dt="2025-05-06T13:48:14.563" v="1240" actId="20577"/>
        <pc:sldMkLst>
          <pc:docMk/>
          <pc:sldMk cId="2918635209" sldId="266"/>
        </pc:sldMkLst>
        <pc:spChg chg="mod">
          <ac:chgData name="Egyházközség Szentkirályi Református" userId="92ed01baa835680c" providerId="LiveId" clId="{D9FB98EE-41CB-4EA2-8049-AB0FE1570D98}" dt="2025-05-06T13:48:14.563" v="1240" actId="20577"/>
          <ac:spMkLst>
            <pc:docMk/>
            <pc:sldMk cId="2918635209" sldId="266"/>
            <ac:spMk id="2" creationId="{ACFD028A-E0DD-67C8-270D-A3CE7EB0CC7D}"/>
          </ac:spMkLst>
        </pc:spChg>
      </pc:sldChg>
      <pc:sldChg chg="addSp delSp modSp mod setBg">
        <pc:chgData name="Egyházközség Szentkirályi Református" userId="92ed01baa835680c" providerId="LiveId" clId="{D9FB98EE-41CB-4EA2-8049-AB0FE1570D98}" dt="2025-05-06T12:52:36.667" v="379"/>
        <pc:sldMkLst>
          <pc:docMk/>
          <pc:sldMk cId="2875967808" sldId="267"/>
        </pc:sldMkLst>
        <pc:spChg chg="mod">
          <ac:chgData name="Egyházközség Szentkirályi Református" userId="92ed01baa835680c" providerId="LiveId" clId="{D9FB98EE-41CB-4EA2-8049-AB0FE1570D98}" dt="2025-05-06T12:27:25.980" v="186" actId="26606"/>
          <ac:spMkLst>
            <pc:docMk/>
            <pc:sldMk cId="2875967808" sldId="267"/>
            <ac:spMk id="2" creationId="{4F5D7FFF-2B3D-E2A3-05D2-B5F16FC3E1BC}"/>
          </ac:spMkLst>
        </pc:spChg>
        <pc:spChg chg="add del">
          <ac:chgData name="Egyházközség Szentkirályi Református" userId="92ed01baa835680c" providerId="LiveId" clId="{D9FB98EE-41CB-4EA2-8049-AB0FE1570D98}" dt="2025-05-06T12:25:11.761" v="8" actId="931"/>
          <ac:spMkLst>
            <pc:docMk/>
            <pc:sldMk cId="2875967808" sldId="267"/>
            <ac:spMk id="3" creationId="{93891792-8C62-EC46-022B-59B4309988E2}"/>
          </ac:spMkLst>
        </pc:spChg>
        <pc:spChg chg="add mod">
          <ac:chgData name="Egyházközség Szentkirályi Református" userId="92ed01baa835680c" providerId="LiveId" clId="{D9FB98EE-41CB-4EA2-8049-AB0FE1570D98}" dt="2025-05-06T12:27:25.980" v="186" actId="26606"/>
          <ac:spMkLst>
            <pc:docMk/>
            <pc:sldMk cId="2875967808" sldId="267"/>
            <ac:spMk id="13" creationId="{0F7EF378-D0AF-8E4C-5BE1-0BE22855118F}"/>
          </ac:spMkLst>
        </pc:spChg>
        <pc:spChg chg="add del">
          <ac:chgData name="Egyházközség Szentkirályi Református" userId="92ed01baa835680c" providerId="LiveId" clId="{D9FB98EE-41CB-4EA2-8049-AB0FE1570D98}" dt="2025-05-06T12:26:22.622" v="146" actId="26606"/>
          <ac:spMkLst>
            <pc:docMk/>
            <pc:sldMk cId="2875967808" sldId="267"/>
            <ac:spMk id="14" creationId="{022BDE4A-8A20-4A69-9C5A-581C82036A4D}"/>
          </ac:spMkLst>
        </pc:spChg>
        <pc:spChg chg="add del">
          <ac:chgData name="Egyházközség Szentkirályi Református" userId="92ed01baa835680c" providerId="LiveId" clId="{D9FB98EE-41CB-4EA2-8049-AB0FE1570D98}" dt="2025-05-06T12:27:25.980" v="186" actId="26606"/>
          <ac:spMkLst>
            <pc:docMk/>
            <pc:sldMk cId="2875967808" sldId="267"/>
            <ac:spMk id="18" creationId="{F515E37C-522A-423F-B958-36BF6614147F}"/>
          </ac:spMkLst>
        </pc:spChg>
        <pc:spChg chg="add del">
          <ac:chgData name="Egyházközség Szentkirályi Református" userId="92ed01baa835680c" providerId="LiveId" clId="{D9FB98EE-41CB-4EA2-8049-AB0FE1570D98}" dt="2025-05-06T12:27:25.980" v="186" actId="26606"/>
          <ac:spMkLst>
            <pc:docMk/>
            <pc:sldMk cId="2875967808" sldId="267"/>
            <ac:spMk id="19" creationId="{A7C5F937-FDA4-49FD-A135-03738460F694}"/>
          </ac:spMkLst>
        </pc:spChg>
        <pc:spChg chg="add del">
          <ac:chgData name="Egyházközség Szentkirályi Református" userId="92ed01baa835680c" providerId="LiveId" clId="{D9FB98EE-41CB-4EA2-8049-AB0FE1570D98}" dt="2025-05-06T12:27:25.980" v="186" actId="26606"/>
          <ac:spMkLst>
            <pc:docMk/>
            <pc:sldMk cId="2875967808" sldId="267"/>
            <ac:spMk id="20" creationId="{C125E75E-F290-415E-9397-4DAC206C5A43}"/>
          </ac:spMkLst>
        </pc:spChg>
        <pc:spChg chg="add del">
          <ac:chgData name="Egyházközség Szentkirályi Református" userId="92ed01baa835680c" providerId="LiveId" clId="{D9FB98EE-41CB-4EA2-8049-AB0FE1570D98}" dt="2025-05-06T12:27:25.980" v="186" actId="26606"/>
          <ac:spMkLst>
            <pc:docMk/>
            <pc:sldMk cId="2875967808" sldId="267"/>
            <ac:spMk id="25" creationId="{69D47016-023F-44BD-981C-50E7A10A6609}"/>
          </ac:spMkLst>
        </pc:spChg>
        <pc:spChg chg="add del">
          <ac:chgData name="Egyházközség Szentkirályi Református" userId="92ed01baa835680c" providerId="LiveId" clId="{D9FB98EE-41CB-4EA2-8049-AB0FE1570D98}" dt="2025-05-06T12:27:25.980" v="186" actId="26606"/>
          <ac:spMkLst>
            <pc:docMk/>
            <pc:sldMk cId="2875967808" sldId="267"/>
            <ac:spMk id="27" creationId="{6D8B37B0-0682-433E-BC8D-498C04ABD9A7}"/>
          </ac:spMkLst>
        </pc:spChg>
        <pc:picChg chg="add mod">
          <ac:chgData name="Egyházközség Szentkirályi Református" userId="92ed01baa835680c" providerId="LiveId" clId="{D9FB98EE-41CB-4EA2-8049-AB0FE1570D98}" dt="2025-05-06T12:25:03.764" v="7" actId="931"/>
          <ac:picMkLst>
            <pc:docMk/>
            <pc:sldMk cId="2875967808" sldId="267"/>
            <ac:picMk id="5" creationId="{4A1BC536-A0B8-382F-7347-C8BD9DB87A42}"/>
          </ac:picMkLst>
        </pc:picChg>
        <pc:picChg chg="add mod ord">
          <ac:chgData name="Egyházközség Szentkirályi Református" userId="92ed01baa835680c" providerId="LiveId" clId="{D9FB98EE-41CB-4EA2-8049-AB0FE1570D98}" dt="2025-05-06T12:27:25.980" v="186" actId="26606"/>
          <ac:picMkLst>
            <pc:docMk/>
            <pc:sldMk cId="2875967808" sldId="267"/>
            <ac:picMk id="7" creationId="{97BA36AA-EEB5-302B-386B-AD22B2224FE7}"/>
          </ac:picMkLst>
        </pc:picChg>
        <pc:picChg chg="add mod ord">
          <ac:chgData name="Egyházközség Szentkirályi Református" userId="92ed01baa835680c" providerId="LiveId" clId="{D9FB98EE-41CB-4EA2-8049-AB0FE1570D98}" dt="2025-05-06T12:27:25.980" v="186" actId="26606"/>
          <ac:picMkLst>
            <pc:docMk/>
            <pc:sldMk cId="2875967808" sldId="267"/>
            <ac:picMk id="9" creationId="{C3FECA86-E557-6591-7F5D-1AE79E191350}"/>
          </ac:picMkLst>
        </pc:picChg>
        <pc:cxnChg chg="add del">
          <ac:chgData name="Egyházközség Szentkirályi Református" userId="92ed01baa835680c" providerId="LiveId" clId="{D9FB98EE-41CB-4EA2-8049-AB0FE1570D98}" dt="2025-05-06T12:26:24.152" v="148" actId="26606"/>
          <ac:cxnSpMkLst>
            <pc:docMk/>
            <pc:sldMk cId="2875967808" sldId="267"/>
            <ac:cxnSpMk id="16" creationId="{7667AA61-5C27-F30F-D229-06CBE5709F33}"/>
          </ac:cxnSpMkLst>
        </pc:cxnChg>
      </pc:sldChg>
      <pc:sldChg chg="addSp delSp modSp new mod setBg">
        <pc:chgData name="Egyházközség Szentkirályi Református" userId="92ed01baa835680c" providerId="LiveId" clId="{D9FB98EE-41CB-4EA2-8049-AB0FE1570D98}" dt="2025-05-06T12:52:36.667" v="379"/>
        <pc:sldMkLst>
          <pc:docMk/>
          <pc:sldMk cId="3545469016" sldId="268"/>
        </pc:sldMkLst>
        <pc:spChg chg="mod">
          <ac:chgData name="Egyházközség Szentkirályi Református" userId="92ed01baa835680c" providerId="LiveId" clId="{D9FB98EE-41CB-4EA2-8049-AB0FE1570D98}" dt="2025-05-06T12:29:12.170" v="226" actId="26606"/>
          <ac:spMkLst>
            <pc:docMk/>
            <pc:sldMk cId="3545469016" sldId="268"/>
            <ac:spMk id="2" creationId="{F35D80ED-BCBD-2A3A-7365-888B318714F6}"/>
          </ac:spMkLst>
        </pc:spChg>
        <pc:spChg chg="del">
          <ac:chgData name="Egyházközség Szentkirályi Református" userId="92ed01baa835680c" providerId="LiveId" clId="{D9FB98EE-41CB-4EA2-8049-AB0FE1570D98}" dt="2025-05-06T12:27:45.102" v="188" actId="931"/>
          <ac:spMkLst>
            <pc:docMk/>
            <pc:sldMk cId="3545469016" sldId="268"/>
            <ac:spMk id="3" creationId="{B178EC01-EEB9-3787-7363-F6F149217AB4}"/>
          </ac:spMkLst>
        </pc:spChg>
        <pc:grpChg chg="add">
          <ac:chgData name="Egyházközség Szentkirályi Református" userId="92ed01baa835680c" providerId="LiveId" clId="{D9FB98EE-41CB-4EA2-8049-AB0FE1570D98}" dt="2025-05-06T12:29:12.170" v="226" actId="26606"/>
          <ac:grpSpMkLst>
            <pc:docMk/>
            <pc:sldMk cId="3545469016" sldId="268"/>
            <ac:grpSpMk id="19" creationId="{C552714D-0746-516F-8E04-8CD9710DDD4A}"/>
          </ac:grpSpMkLst>
        </pc:grpChg>
        <pc:picChg chg="add mod ord">
          <ac:chgData name="Egyházközség Szentkirályi Református" userId="92ed01baa835680c" providerId="LiveId" clId="{D9FB98EE-41CB-4EA2-8049-AB0FE1570D98}" dt="2025-05-06T12:29:12.170" v="226" actId="26606"/>
          <ac:picMkLst>
            <pc:docMk/>
            <pc:sldMk cId="3545469016" sldId="268"/>
            <ac:picMk id="5" creationId="{51091394-51CA-8BA3-84B1-5322F30F3CE2}"/>
          </ac:picMkLst>
        </pc:picChg>
        <pc:picChg chg="add mod ord">
          <ac:chgData name="Egyházközség Szentkirályi Református" userId="92ed01baa835680c" providerId="LiveId" clId="{D9FB98EE-41CB-4EA2-8049-AB0FE1570D98}" dt="2025-05-06T12:29:12.170" v="226" actId="26606"/>
          <ac:picMkLst>
            <pc:docMk/>
            <pc:sldMk cId="3545469016" sldId="268"/>
            <ac:picMk id="7" creationId="{914552EC-52FD-2B12-06F3-CAE2E3A58FD7}"/>
          </ac:picMkLst>
        </pc:picChg>
        <pc:picChg chg="add mod">
          <ac:chgData name="Egyházközség Szentkirályi Református" userId="92ed01baa835680c" providerId="LiveId" clId="{D9FB98EE-41CB-4EA2-8049-AB0FE1570D98}" dt="2025-05-06T12:29:12.170" v="226" actId="26606"/>
          <ac:picMkLst>
            <pc:docMk/>
            <pc:sldMk cId="3545469016" sldId="268"/>
            <ac:picMk id="9" creationId="{0D94E7D1-D9FF-89A9-6866-9239A93F9E7D}"/>
          </ac:picMkLst>
        </pc:picChg>
        <pc:cxnChg chg="add del">
          <ac:chgData name="Egyházközség Szentkirályi Református" userId="92ed01baa835680c" providerId="LiveId" clId="{D9FB98EE-41CB-4EA2-8049-AB0FE1570D98}" dt="2025-05-06T12:29:12.170" v="226" actId="26606"/>
          <ac:cxnSpMkLst>
            <pc:docMk/>
            <pc:sldMk cId="3545469016" sldId="268"/>
            <ac:cxnSpMk id="14" creationId="{7667AA61-5C27-F30F-D229-06CBE5709F33}"/>
          </ac:cxnSpMkLst>
        </pc:cxnChg>
      </pc:sldChg>
      <pc:sldChg chg="addSp delSp modSp new mod setBg">
        <pc:chgData name="Egyházközség Szentkirályi Református" userId="92ed01baa835680c" providerId="LiveId" clId="{D9FB98EE-41CB-4EA2-8049-AB0FE1570D98}" dt="2025-05-06T12:52:36.667" v="379"/>
        <pc:sldMkLst>
          <pc:docMk/>
          <pc:sldMk cId="3760323508" sldId="269"/>
        </pc:sldMkLst>
        <pc:spChg chg="mod">
          <ac:chgData name="Egyházközség Szentkirályi Református" userId="92ed01baa835680c" providerId="LiveId" clId="{D9FB98EE-41CB-4EA2-8049-AB0FE1570D98}" dt="2025-05-06T12:34:47.570" v="256" actId="20577"/>
          <ac:spMkLst>
            <pc:docMk/>
            <pc:sldMk cId="3760323508" sldId="269"/>
            <ac:spMk id="2" creationId="{D3C46643-AD72-0E32-D715-B0226B705BFA}"/>
          </ac:spMkLst>
        </pc:spChg>
        <pc:spChg chg="del">
          <ac:chgData name="Egyházközség Szentkirályi Református" userId="92ed01baa835680c" providerId="LiveId" clId="{D9FB98EE-41CB-4EA2-8049-AB0FE1570D98}" dt="2025-05-06T12:30:19.270" v="228" actId="931"/>
          <ac:spMkLst>
            <pc:docMk/>
            <pc:sldMk cId="3760323508" sldId="269"/>
            <ac:spMk id="3" creationId="{9FD1EB10-4644-8029-4B73-24B2321E6BB8}"/>
          </ac:spMkLst>
        </pc:spChg>
        <pc:spChg chg="add">
          <ac:chgData name="Egyházközség Szentkirályi Református" userId="92ed01baa835680c" providerId="LiveId" clId="{D9FB98EE-41CB-4EA2-8049-AB0FE1570D98}" dt="2025-05-06T12:34:21.894" v="247" actId="26606"/>
          <ac:spMkLst>
            <pc:docMk/>
            <pc:sldMk cId="3760323508" sldId="269"/>
            <ac:spMk id="18" creationId="{928F64C6-FE22-4FC1-A763-DFCC514811BD}"/>
          </ac:spMkLst>
        </pc:spChg>
        <pc:picChg chg="add mod ord">
          <ac:chgData name="Egyházközség Szentkirályi Református" userId="92ed01baa835680c" providerId="LiveId" clId="{D9FB98EE-41CB-4EA2-8049-AB0FE1570D98}" dt="2025-05-06T12:34:21.894" v="247" actId="26606"/>
          <ac:picMkLst>
            <pc:docMk/>
            <pc:sldMk cId="3760323508" sldId="269"/>
            <ac:picMk id="5" creationId="{67F2A358-CCFA-4B36-B7F1-001F9C937965}"/>
          </ac:picMkLst>
        </pc:picChg>
        <pc:picChg chg="add mod ord">
          <ac:chgData name="Egyházközség Szentkirályi Református" userId="92ed01baa835680c" providerId="LiveId" clId="{D9FB98EE-41CB-4EA2-8049-AB0FE1570D98}" dt="2025-05-06T12:34:21.894" v="247" actId="26606"/>
          <ac:picMkLst>
            <pc:docMk/>
            <pc:sldMk cId="3760323508" sldId="269"/>
            <ac:picMk id="7" creationId="{73B2BB76-CA83-9384-393F-001BE05FF6D6}"/>
          </ac:picMkLst>
        </pc:picChg>
        <pc:picChg chg="add mod">
          <ac:chgData name="Egyházközség Szentkirályi Református" userId="92ed01baa835680c" providerId="LiveId" clId="{D9FB98EE-41CB-4EA2-8049-AB0FE1570D98}" dt="2025-05-06T12:34:21.894" v="247" actId="26606"/>
          <ac:picMkLst>
            <pc:docMk/>
            <pc:sldMk cId="3760323508" sldId="269"/>
            <ac:picMk id="9" creationId="{022BB565-7DFC-5E39-1DBE-D663DDC6E9FD}"/>
          </ac:picMkLst>
        </pc:picChg>
        <pc:picChg chg="add mod">
          <ac:chgData name="Egyházközség Szentkirályi Református" userId="92ed01baa835680c" providerId="LiveId" clId="{D9FB98EE-41CB-4EA2-8049-AB0FE1570D98}" dt="2025-05-06T12:34:21.894" v="247" actId="26606"/>
          <ac:picMkLst>
            <pc:docMk/>
            <pc:sldMk cId="3760323508" sldId="269"/>
            <ac:picMk id="11" creationId="{D27C1A68-B2CA-5834-67B8-2E2DA3CF6732}"/>
          </ac:picMkLst>
        </pc:picChg>
        <pc:picChg chg="add mod">
          <ac:chgData name="Egyházközség Szentkirályi Református" userId="92ed01baa835680c" providerId="LiveId" clId="{D9FB98EE-41CB-4EA2-8049-AB0FE1570D98}" dt="2025-05-06T12:38:38.552" v="285" actId="1076"/>
          <ac:picMkLst>
            <pc:docMk/>
            <pc:sldMk cId="3760323508" sldId="269"/>
            <ac:picMk id="13" creationId="{6D83A2DB-1CEE-E9D2-50C4-D70280CC0482}"/>
          </ac:picMkLst>
        </pc:picChg>
        <pc:cxnChg chg="add">
          <ac:chgData name="Egyházközség Szentkirályi Református" userId="92ed01baa835680c" providerId="LiveId" clId="{D9FB98EE-41CB-4EA2-8049-AB0FE1570D98}" dt="2025-05-06T12:34:21.894" v="247" actId="26606"/>
          <ac:cxnSpMkLst>
            <pc:docMk/>
            <pc:sldMk cId="3760323508" sldId="269"/>
            <ac:cxnSpMk id="20" creationId="{5C34627B-48E6-4F4D-B843-97717A86B490}"/>
          </ac:cxnSpMkLst>
        </pc:cxnChg>
      </pc:sldChg>
      <pc:sldChg chg="addSp delSp modSp new mod setBg">
        <pc:chgData name="Egyházközség Szentkirályi Református" userId="92ed01baa835680c" providerId="LiveId" clId="{D9FB98EE-41CB-4EA2-8049-AB0FE1570D98}" dt="2025-05-06T12:52:36.667" v="379"/>
        <pc:sldMkLst>
          <pc:docMk/>
          <pc:sldMk cId="629089909" sldId="270"/>
        </pc:sldMkLst>
        <pc:spChg chg="mod">
          <ac:chgData name="Egyházközség Szentkirályi Református" userId="92ed01baa835680c" providerId="LiveId" clId="{D9FB98EE-41CB-4EA2-8049-AB0FE1570D98}" dt="2025-05-06T12:38:43.476" v="293" actId="20577"/>
          <ac:spMkLst>
            <pc:docMk/>
            <pc:sldMk cId="629089909" sldId="270"/>
            <ac:spMk id="2" creationId="{3CA8F289-5C83-F939-B5CA-ACED22E16FB3}"/>
          </ac:spMkLst>
        </pc:spChg>
        <pc:spChg chg="del">
          <ac:chgData name="Egyházközség Szentkirályi Református" userId="92ed01baa835680c" providerId="LiveId" clId="{D9FB98EE-41CB-4EA2-8049-AB0FE1570D98}" dt="2025-05-06T12:35:15.903" v="258" actId="931"/>
          <ac:spMkLst>
            <pc:docMk/>
            <pc:sldMk cId="629089909" sldId="270"/>
            <ac:spMk id="3" creationId="{CEE80468-8269-5089-03BC-A1BC3BDF5656}"/>
          </ac:spMkLst>
        </pc:spChg>
        <pc:spChg chg="add">
          <ac:chgData name="Egyházközség Szentkirályi Református" userId="92ed01baa835680c" providerId="LiveId" clId="{D9FB98EE-41CB-4EA2-8049-AB0FE1570D98}" dt="2025-05-06T12:38:12.665" v="283" actId="26606"/>
          <ac:spMkLst>
            <pc:docMk/>
            <pc:sldMk cId="629089909" sldId="270"/>
            <ac:spMk id="18" creationId="{928F64C6-FE22-4FC1-A763-DFCC514811BD}"/>
          </ac:spMkLst>
        </pc:spChg>
        <pc:picChg chg="add mod ord">
          <ac:chgData name="Egyházközség Szentkirályi Református" userId="92ed01baa835680c" providerId="LiveId" clId="{D9FB98EE-41CB-4EA2-8049-AB0FE1570D98}" dt="2025-05-06T12:38:12.665" v="283" actId="26606"/>
          <ac:picMkLst>
            <pc:docMk/>
            <pc:sldMk cId="629089909" sldId="270"/>
            <ac:picMk id="5" creationId="{605E1BC2-5A0C-3FCD-23C9-448985AB42BA}"/>
          </ac:picMkLst>
        </pc:picChg>
        <pc:picChg chg="add mod ord">
          <ac:chgData name="Egyházközség Szentkirályi Református" userId="92ed01baa835680c" providerId="LiveId" clId="{D9FB98EE-41CB-4EA2-8049-AB0FE1570D98}" dt="2025-05-06T12:38:12.665" v="283" actId="26606"/>
          <ac:picMkLst>
            <pc:docMk/>
            <pc:sldMk cId="629089909" sldId="270"/>
            <ac:picMk id="7" creationId="{39E895BB-44F8-DF12-EB04-4C0A55BF0EAC}"/>
          </ac:picMkLst>
        </pc:picChg>
        <pc:picChg chg="add mod ord">
          <ac:chgData name="Egyházközség Szentkirályi Református" userId="92ed01baa835680c" providerId="LiveId" clId="{D9FB98EE-41CB-4EA2-8049-AB0FE1570D98}" dt="2025-05-06T12:38:12.665" v="283" actId="26606"/>
          <ac:picMkLst>
            <pc:docMk/>
            <pc:sldMk cId="629089909" sldId="270"/>
            <ac:picMk id="9" creationId="{76837DAF-0160-7161-E484-657B4668FD6E}"/>
          </ac:picMkLst>
        </pc:picChg>
        <pc:picChg chg="add mod ord">
          <ac:chgData name="Egyházközség Szentkirályi Református" userId="92ed01baa835680c" providerId="LiveId" clId="{D9FB98EE-41CB-4EA2-8049-AB0FE1570D98}" dt="2025-05-06T12:38:12.665" v="283" actId="26606"/>
          <ac:picMkLst>
            <pc:docMk/>
            <pc:sldMk cId="629089909" sldId="270"/>
            <ac:picMk id="11" creationId="{13D3F5C8-BEBF-5600-3DB2-497713E8AD69}"/>
          </ac:picMkLst>
        </pc:picChg>
        <pc:picChg chg="add mod">
          <ac:chgData name="Egyházközség Szentkirályi Református" userId="92ed01baa835680c" providerId="LiveId" clId="{D9FB98EE-41CB-4EA2-8049-AB0FE1570D98}" dt="2025-05-06T12:38:12.665" v="283" actId="26606"/>
          <ac:picMkLst>
            <pc:docMk/>
            <pc:sldMk cId="629089909" sldId="270"/>
            <ac:picMk id="13" creationId="{472A8958-C388-3DCD-7C7C-37A184798D13}"/>
          </ac:picMkLst>
        </pc:picChg>
        <pc:cxnChg chg="add del">
          <ac:chgData name="Egyházközség Szentkirályi Református" userId="92ed01baa835680c" providerId="LiveId" clId="{D9FB98EE-41CB-4EA2-8049-AB0FE1570D98}" dt="2025-05-06T12:37:19.486" v="278" actId="26606"/>
          <ac:cxnSpMkLst>
            <pc:docMk/>
            <pc:sldMk cId="629089909" sldId="270"/>
            <ac:cxnSpMk id="16" creationId="{7667AA61-5C27-F30F-D229-06CBE5709F33}"/>
          </ac:cxnSpMkLst>
        </pc:cxnChg>
        <pc:cxnChg chg="add">
          <ac:chgData name="Egyházközség Szentkirályi Református" userId="92ed01baa835680c" providerId="LiveId" clId="{D9FB98EE-41CB-4EA2-8049-AB0FE1570D98}" dt="2025-05-06T12:38:12.665" v="283" actId="26606"/>
          <ac:cxnSpMkLst>
            <pc:docMk/>
            <pc:sldMk cId="629089909" sldId="270"/>
            <ac:cxnSpMk id="20" creationId="{5C34627B-48E6-4F4D-B843-97717A86B490}"/>
          </ac:cxnSpMkLst>
        </pc:cxnChg>
      </pc:sldChg>
      <pc:sldChg chg="addSp delSp modSp new mod setBg">
        <pc:chgData name="Egyházközség Szentkirályi Református" userId="92ed01baa835680c" providerId="LiveId" clId="{D9FB98EE-41CB-4EA2-8049-AB0FE1570D98}" dt="2025-05-06T12:52:36.667" v="379"/>
        <pc:sldMkLst>
          <pc:docMk/>
          <pc:sldMk cId="526147321" sldId="271"/>
        </pc:sldMkLst>
        <pc:spChg chg="mod">
          <ac:chgData name="Egyházközség Szentkirályi Református" userId="92ed01baa835680c" providerId="LiveId" clId="{D9FB98EE-41CB-4EA2-8049-AB0FE1570D98}" dt="2025-05-06T12:50:09.824" v="346" actId="20577"/>
          <ac:spMkLst>
            <pc:docMk/>
            <pc:sldMk cId="526147321" sldId="271"/>
            <ac:spMk id="2" creationId="{D806194D-2D0F-9E5E-07BC-FBAB4601009B}"/>
          </ac:spMkLst>
        </pc:spChg>
        <pc:spChg chg="del">
          <ac:chgData name="Egyházközség Szentkirályi Református" userId="92ed01baa835680c" providerId="LiveId" clId="{D9FB98EE-41CB-4EA2-8049-AB0FE1570D98}" dt="2025-05-06T12:44:34.563" v="295" actId="931"/>
          <ac:spMkLst>
            <pc:docMk/>
            <pc:sldMk cId="526147321" sldId="271"/>
            <ac:spMk id="3" creationId="{FEE814A7-C8EF-477E-F5F0-12B11F546A11}"/>
          </ac:spMkLst>
        </pc:spChg>
        <pc:spChg chg="add">
          <ac:chgData name="Egyházközség Szentkirályi Református" userId="92ed01baa835680c" providerId="LiveId" clId="{D9FB98EE-41CB-4EA2-8049-AB0FE1570D98}" dt="2025-05-06T12:50:04.647" v="334" actId="26606"/>
          <ac:spMkLst>
            <pc:docMk/>
            <pc:sldMk cId="526147321" sldId="271"/>
            <ac:spMk id="24" creationId="{928F64C6-FE22-4FC1-A763-DFCC514811BD}"/>
          </ac:spMkLst>
        </pc:spChg>
        <pc:picChg chg="add mod ord">
          <ac:chgData name="Egyházközség Szentkirályi Református" userId="92ed01baa835680c" providerId="LiveId" clId="{D9FB98EE-41CB-4EA2-8049-AB0FE1570D98}" dt="2025-05-06T12:50:04.647" v="334" actId="26606"/>
          <ac:picMkLst>
            <pc:docMk/>
            <pc:sldMk cId="526147321" sldId="271"/>
            <ac:picMk id="5" creationId="{13213BBA-7419-4435-8E44-D118E63314DB}"/>
          </ac:picMkLst>
        </pc:picChg>
        <pc:picChg chg="add del mod">
          <ac:chgData name="Egyházközség Szentkirályi Református" userId="92ed01baa835680c" providerId="LiveId" clId="{D9FB98EE-41CB-4EA2-8049-AB0FE1570D98}" dt="2025-05-06T12:44:50.171" v="302" actId="21"/>
          <ac:picMkLst>
            <pc:docMk/>
            <pc:sldMk cId="526147321" sldId="271"/>
            <ac:picMk id="7" creationId="{9E5DABA8-C7A4-3E2D-760A-ED113FAB3E84}"/>
          </ac:picMkLst>
        </pc:picChg>
        <pc:picChg chg="add mod ord">
          <ac:chgData name="Egyházközség Szentkirályi Református" userId="92ed01baa835680c" providerId="LiveId" clId="{D9FB98EE-41CB-4EA2-8049-AB0FE1570D98}" dt="2025-05-06T12:50:04.647" v="334" actId="26606"/>
          <ac:picMkLst>
            <pc:docMk/>
            <pc:sldMk cId="526147321" sldId="271"/>
            <ac:picMk id="9" creationId="{E8CF54A9-0518-A431-CF28-A771AD69C464}"/>
          </ac:picMkLst>
        </pc:picChg>
        <pc:picChg chg="add mod ord">
          <ac:chgData name="Egyházközség Szentkirályi Református" userId="92ed01baa835680c" providerId="LiveId" clId="{D9FB98EE-41CB-4EA2-8049-AB0FE1570D98}" dt="2025-05-06T12:50:04.647" v="334" actId="26606"/>
          <ac:picMkLst>
            <pc:docMk/>
            <pc:sldMk cId="526147321" sldId="271"/>
            <ac:picMk id="11" creationId="{38F93CA9-6567-F380-7A49-0E6EA4C533EA}"/>
          </ac:picMkLst>
        </pc:picChg>
        <pc:picChg chg="add mod">
          <ac:chgData name="Egyházközség Szentkirályi Református" userId="92ed01baa835680c" providerId="LiveId" clId="{D9FB98EE-41CB-4EA2-8049-AB0FE1570D98}" dt="2025-05-06T12:48:51.321" v="317" actId="931"/>
          <ac:picMkLst>
            <pc:docMk/>
            <pc:sldMk cId="526147321" sldId="271"/>
            <ac:picMk id="13" creationId="{E56087D0-8E6F-6F6D-B14D-FAB36E9A4ECF}"/>
          </ac:picMkLst>
        </pc:picChg>
        <pc:picChg chg="add mod">
          <ac:chgData name="Egyházközség Szentkirályi Református" userId="92ed01baa835680c" providerId="LiveId" clId="{D9FB98EE-41CB-4EA2-8049-AB0FE1570D98}" dt="2025-05-06T12:49:08.623" v="322" actId="931"/>
          <ac:picMkLst>
            <pc:docMk/>
            <pc:sldMk cId="526147321" sldId="271"/>
            <ac:picMk id="15" creationId="{2D5E7788-47BC-292E-31FB-ABE6A9B80608}"/>
          </ac:picMkLst>
        </pc:picChg>
        <pc:picChg chg="add mod">
          <ac:chgData name="Egyházközség Szentkirályi Református" userId="92ed01baa835680c" providerId="LiveId" clId="{D9FB98EE-41CB-4EA2-8049-AB0FE1570D98}" dt="2025-05-06T12:50:04.647" v="334" actId="26606"/>
          <ac:picMkLst>
            <pc:docMk/>
            <pc:sldMk cId="526147321" sldId="271"/>
            <ac:picMk id="17" creationId="{D06D88E4-F927-114F-F080-FDB0780BF873}"/>
          </ac:picMkLst>
        </pc:picChg>
        <pc:picChg chg="add mod">
          <ac:chgData name="Egyházközség Szentkirályi Református" userId="92ed01baa835680c" providerId="LiveId" clId="{D9FB98EE-41CB-4EA2-8049-AB0FE1570D98}" dt="2025-05-06T12:50:04.647" v="334" actId="26606"/>
          <ac:picMkLst>
            <pc:docMk/>
            <pc:sldMk cId="526147321" sldId="271"/>
            <ac:picMk id="19" creationId="{94E564B3-4B2D-D006-A418-0CDF321888C2}"/>
          </ac:picMkLst>
        </pc:picChg>
        <pc:cxnChg chg="add">
          <ac:chgData name="Egyházközség Szentkirályi Református" userId="92ed01baa835680c" providerId="LiveId" clId="{D9FB98EE-41CB-4EA2-8049-AB0FE1570D98}" dt="2025-05-06T12:50:04.647" v="334" actId="26606"/>
          <ac:cxnSpMkLst>
            <pc:docMk/>
            <pc:sldMk cId="526147321" sldId="271"/>
            <ac:cxnSpMk id="26" creationId="{5C34627B-48E6-4F4D-B843-97717A86B490}"/>
          </ac:cxnSpMkLst>
        </pc:cxnChg>
      </pc:sldChg>
      <pc:sldChg chg="addSp delSp modSp new mod setBg">
        <pc:chgData name="Egyházközség Szentkirályi Református" userId="92ed01baa835680c" providerId="LiveId" clId="{D9FB98EE-41CB-4EA2-8049-AB0FE1570D98}" dt="2025-05-06T12:52:36.667" v="379"/>
        <pc:sldMkLst>
          <pc:docMk/>
          <pc:sldMk cId="2857710816" sldId="272"/>
        </pc:sldMkLst>
        <pc:spChg chg="mod">
          <ac:chgData name="Egyházközség Szentkirályi Református" userId="92ed01baa835680c" providerId="LiveId" clId="{D9FB98EE-41CB-4EA2-8049-AB0FE1570D98}" dt="2025-05-06T12:52:03.310" v="376" actId="20577"/>
          <ac:spMkLst>
            <pc:docMk/>
            <pc:sldMk cId="2857710816" sldId="272"/>
            <ac:spMk id="2" creationId="{EFAF9EA5-DFDA-9E7F-C89C-7B2CBBE72E7E}"/>
          </ac:spMkLst>
        </pc:spChg>
        <pc:spChg chg="del">
          <ac:chgData name="Egyházközség Szentkirályi Református" userId="92ed01baa835680c" providerId="LiveId" clId="{D9FB98EE-41CB-4EA2-8049-AB0FE1570D98}" dt="2025-05-06T12:50:59.762" v="348" actId="931"/>
          <ac:spMkLst>
            <pc:docMk/>
            <pc:sldMk cId="2857710816" sldId="272"/>
            <ac:spMk id="3" creationId="{C7CAA9C0-0576-9EE4-D11C-E2FE6F67B9FE}"/>
          </ac:spMkLst>
        </pc:spChg>
        <pc:grpChg chg="add">
          <ac:chgData name="Egyházközség Szentkirályi Református" userId="92ed01baa835680c" providerId="LiveId" clId="{D9FB98EE-41CB-4EA2-8049-AB0FE1570D98}" dt="2025-05-06T12:51:51.577" v="358" actId="26606"/>
          <ac:grpSpMkLst>
            <pc:docMk/>
            <pc:sldMk cId="2857710816" sldId="272"/>
            <ac:grpSpMk id="14" creationId="{AA47CC56-1188-533D-88C5-F705AFAAAE96}"/>
          </ac:grpSpMkLst>
        </pc:grpChg>
        <pc:picChg chg="add mod ord">
          <ac:chgData name="Egyházközség Szentkirályi Református" userId="92ed01baa835680c" providerId="LiveId" clId="{D9FB98EE-41CB-4EA2-8049-AB0FE1570D98}" dt="2025-05-06T12:51:51.577" v="358" actId="26606"/>
          <ac:picMkLst>
            <pc:docMk/>
            <pc:sldMk cId="2857710816" sldId="272"/>
            <ac:picMk id="5" creationId="{B6400339-AA07-12FD-59C6-A7644D8C4D1B}"/>
          </ac:picMkLst>
        </pc:picChg>
        <pc:picChg chg="add mod">
          <ac:chgData name="Egyházközség Szentkirályi Református" userId="92ed01baa835680c" providerId="LiveId" clId="{D9FB98EE-41CB-4EA2-8049-AB0FE1570D98}" dt="2025-05-06T12:51:51.577" v="358" actId="26606"/>
          <ac:picMkLst>
            <pc:docMk/>
            <pc:sldMk cId="2857710816" sldId="272"/>
            <ac:picMk id="7" creationId="{500C021A-611C-972D-2D21-F051555AAEEC}"/>
          </ac:picMkLst>
        </pc:picChg>
        <pc:picChg chg="add mod">
          <ac:chgData name="Egyházközség Szentkirályi Református" userId="92ed01baa835680c" providerId="LiveId" clId="{D9FB98EE-41CB-4EA2-8049-AB0FE1570D98}" dt="2025-05-06T12:51:51.577" v="358" actId="26606"/>
          <ac:picMkLst>
            <pc:docMk/>
            <pc:sldMk cId="2857710816" sldId="272"/>
            <ac:picMk id="9" creationId="{3E036CAE-F78D-D62B-8FEA-F4F23ED85872}"/>
          </ac:picMkLst>
        </pc:picChg>
      </pc:sldChg>
      <pc:sldChg chg="addSp modSp new mod setBg">
        <pc:chgData name="Egyházközség Szentkirályi Református" userId="92ed01baa835680c" providerId="LiveId" clId="{D9FB98EE-41CB-4EA2-8049-AB0FE1570D98}" dt="2025-05-06T12:55:39.949" v="528" actId="26606"/>
        <pc:sldMkLst>
          <pc:docMk/>
          <pc:sldMk cId="2541944530" sldId="273"/>
        </pc:sldMkLst>
        <pc:spChg chg="mod">
          <ac:chgData name="Egyházközség Szentkirályi Református" userId="92ed01baa835680c" providerId="LiveId" clId="{D9FB98EE-41CB-4EA2-8049-AB0FE1570D98}" dt="2025-05-06T12:55:39.949" v="528" actId="26606"/>
          <ac:spMkLst>
            <pc:docMk/>
            <pc:sldMk cId="2541944530" sldId="273"/>
            <ac:spMk id="2" creationId="{3EA614E5-7573-3E37-1859-C5F316998473}"/>
          </ac:spMkLst>
        </pc:spChg>
        <pc:spChg chg="mod">
          <ac:chgData name="Egyházközség Szentkirályi Református" userId="92ed01baa835680c" providerId="LiveId" clId="{D9FB98EE-41CB-4EA2-8049-AB0FE1570D98}" dt="2025-05-06T12:55:39.949" v="528" actId="26606"/>
          <ac:spMkLst>
            <pc:docMk/>
            <pc:sldMk cId="2541944530" sldId="273"/>
            <ac:spMk id="3" creationId="{2624107B-54CB-25B1-7F47-D0286A4C087E}"/>
          </ac:spMkLst>
        </pc:spChg>
        <pc:spChg chg="add">
          <ac:chgData name="Egyházközség Szentkirályi Református" userId="92ed01baa835680c" providerId="LiveId" clId="{D9FB98EE-41CB-4EA2-8049-AB0FE1570D98}" dt="2025-05-06T12:55:39.949" v="528" actId="26606"/>
          <ac:spMkLst>
            <pc:docMk/>
            <pc:sldMk cId="2541944530" sldId="273"/>
            <ac:spMk id="10" creationId="{04812C46-200A-4DEB-A05E-3ED6C68C2387}"/>
          </ac:spMkLst>
        </pc:spChg>
        <pc:spChg chg="add">
          <ac:chgData name="Egyházközség Szentkirályi Református" userId="92ed01baa835680c" providerId="LiveId" clId="{D9FB98EE-41CB-4EA2-8049-AB0FE1570D98}" dt="2025-05-06T12:55:39.949" v="528" actId="26606"/>
          <ac:spMkLst>
            <pc:docMk/>
            <pc:sldMk cId="2541944530" sldId="273"/>
            <ac:spMk id="12" creationId="{D1EA859B-E555-4109-94F3-6700E046E008}"/>
          </ac:spMkLst>
        </pc:spChg>
        <pc:picChg chg="add mod ord">
          <ac:chgData name="Egyházközség Szentkirályi Református" userId="92ed01baa835680c" providerId="LiveId" clId="{D9FB98EE-41CB-4EA2-8049-AB0FE1570D98}" dt="2025-05-06T12:55:39.949" v="528" actId="26606"/>
          <ac:picMkLst>
            <pc:docMk/>
            <pc:sldMk cId="2541944530" sldId="273"/>
            <ac:picMk id="5" creationId="{E7BA8E0E-983F-3DFA-4DEE-6921BD020BF5}"/>
          </ac:picMkLst>
        </pc:picChg>
      </pc:sldChg>
      <pc:sldChg chg="addSp delSp modSp new mod setBg">
        <pc:chgData name="Egyházközség Szentkirályi Református" userId="92ed01baa835680c" providerId="LiveId" clId="{D9FB98EE-41CB-4EA2-8049-AB0FE1570D98}" dt="2025-05-06T13:02:51.563" v="547" actId="26606"/>
        <pc:sldMkLst>
          <pc:docMk/>
          <pc:sldMk cId="4205936051" sldId="274"/>
        </pc:sldMkLst>
        <pc:spChg chg="mod">
          <ac:chgData name="Egyházközség Szentkirályi Református" userId="92ed01baa835680c" providerId="LiveId" clId="{D9FB98EE-41CB-4EA2-8049-AB0FE1570D98}" dt="2025-05-06T13:02:51.563" v="547" actId="26606"/>
          <ac:spMkLst>
            <pc:docMk/>
            <pc:sldMk cId="4205936051" sldId="274"/>
            <ac:spMk id="2" creationId="{0518E15C-94FE-19B9-3896-164681BF2E27}"/>
          </ac:spMkLst>
        </pc:spChg>
        <pc:spChg chg="del">
          <ac:chgData name="Egyházközség Szentkirályi Református" userId="92ed01baa835680c" providerId="LiveId" clId="{D9FB98EE-41CB-4EA2-8049-AB0FE1570D98}" dt="2025-05-06T13:00:40.651" v="535" actId="931"/>
          <ac:spMkLst>
            <pc:docMk/>
            <pc:sldMk cId="4205936051" sldId="274"/>
            <ac:spMk id="3" creationId="{51795597-5C2B-41BB-C77B-2FE27C66CE88}"/>
          </ac:spMkLst>
        </pc:spChg>
        <pc:grpChg chg="add">
          <ac:chgData name="Egyházközség Szentkirályi Református" userId="92ed01baa835680c" providerId="LiveId" clId="{D9FB98EE-41CB-4EA2-8049-AB0FE1570D98}" dt="2025-05-06T13:02:51.563" v="547" actId="26606"/>
          <ac:grpSpMkLst>
            <pc:docMk/>
            <pc:sldMk cId="4205936051" sldId="274"/>
            <ac:grpSpMk id="14" creationId="{AA47CC56-1188-533D-88C5-F705AFAAAE96}"/>
          </ac:grpSpMkLst>
        </pc:grpChg>
        <pc:picChg chg="add mod">
          <ac:chgData name="Egyházközség Szentkirályi Református" userId="92ed01baa835680c" providerId="LiveId" clId="{D9FB98EE-41CB-4EA2-8049-AB0FE1570D98}" dt="2025-05-06T13:02:51.563" v="547" actId="26606"/>
          <ac:picMkLst>
            <pc:docMk/>
            <pc:sldMk cId="4205936051" sldId="274"/>
            <ac:picMk id="5" creationId="{5A9833F8-83D5-00FF-2FCE-DDAA16A391B7}"/>
          </ac:picMkLst>
        </pc:picChg>
        <pc:picChg chg="add mod">
          <ac:chgData name="Egyházközség Szentkirályi Református" userId="92ed01baa835680c" providerId="LiveId" clId="{D9FB98EE-41CB-4EA2-8049-AB0FE1570D98}" dt="2025-05-06T13:02:51.563" v="547" actId="26606"/>
          <ac:picMkLst>
            <pc:docMk/>
            <pc:sldMk cId="4205936051" sldId="274"/>
            <ac:picMk id="7" creationId="{8064C715-E656-EA65-C7D0-CFEF278ABF45}"/>
          </ac:picMkLst>
        </pc:picChg>
        <pc:picChg chg="add mod">
          <ac:chgData name="Egyházközség Szentkirályi Református" userId="92ed01baa835680c" providerId="LiveId" clId="{D9FB98EE-41CB-4EA2-8049-AB0FE1570D98}" dt="2025-05-06T13:02:51.563" v="547" actId="26606"/>
          <ac:picMkLst>
            <pc:docMk/>
            <pc:sldMk cId="4205936051" sldId="274"/>
            <ac:picMk id="9" creationId="{06C746F6-2402-0A10-985F-7148E2231C5A}"/>
          </ac:picMkLst>
        </pc:picChg>
      </pc:sldChg>
      <pc:sldChg chg="addSp delSp modSp new mod">
        <pc:chgData name="Egyházközség Szentkirályi Református" userId="92ed01baa835680c" providerId="LiveId" clId="{D9FB98EE-41CB-4EA2-8049-AB0FE1570D98}" dt="2025-05-06T13:22:42.567" v="620" actId="1076"/>
        <pc:sldMkLst>
          <pc:docMk/>
          <pc:sldMk cId="1028074013" sldId="275"/>
        </pc:sldMkLst>
        <pc:spChg chg="mod">
          <ac:chgData name="Egyházközség Szentkirályi Református" userId="92ed01baa835680c" providerId="LiveId" clId="{D9FB98EE-41CB-4EA2-8049-AB0FE1570D98}" dt="2025-05-06T13:22:16.738" v="616" actId="20577"/>
          <ac:spMkLst>
            <pc:docMk/>
            <pc:sldMk cId="1028074013" sldId="275"/>
            <ac:spMk id="2" creationId="{49F7D2F7-4DAD-9C98-B5FD-66C0C34926AA}"/>
          </ac:spMkLst>
        </pc:spChg>
        <pc:spChg chg="del">
          <ac:chgData name="Egyházközség Szentkirályi Református" userId="92ed01baa835680c" providerId="LiveId" clId="{D9FB98EE-41CB-4EA2-8049-AB0FE1570D98}" dt="2025-05-06T13:20:26.179" v="549" actId="931"/>
          <ac:spMkLst>
            <pc:docMk/>
            <pc:sldMk cId="1028074013" sldId="275"/>
            <ac:spMk id="3" creationId="{5E460DDB-4870-4C13-C5F5-BB1EF53301E9}"/>
          </ac:spMkLst>
        </pc:spChg>
        <pc:picChg chg="add mod">
          <ac:chgData name="Egyházközség Szentkirályi Református" userId="92ed01baa835680c" providerId="LiveId" clId="{D9FB98EE-41CB-4EA2-8049-AB0FE1570D98}" dt="2025-05-06T13:22:42.567" v="620" actId="1076"/>
          <ac:picMkLst>
            <pc:docMk/>
            <pc:sldMk cId="1028074013" sldId="275"/>
            <ac:picMk id="5" creationId="{9951BFD3-894C-210F-8791-87793A180572}"/>
          </ac:picMkLst>
        </pc:picChg>
        <pc:picChg chg="add del mod">
          <ac:chgData name="Egyházközség Szentkirályi Református" userId="92ed01baa835680c" providerId="LiveId" clId="{D9FB98EE-41CB-4EA2-8049-AB0FE1570D98}" dt="2025-05-06T13:22:00.480" v="567" actId="21"/>
          <ac:picMkLst>
            <pc:docMk/>
            <pc:sldMk cId="1028074013" sldId="275"/>
            <ac:picMk id="7" creationId="{A28971D7-5D22-41DF-7BE4-BB9C825C3FC7}"/>
          </ac:picMkLst>
        </pc:picChg>
        <pc:picChg chg="add mod">
          <ac:chgData name="Egyházközség Szentkirályi Református" userId="92ed01baa835680c" providerId="LiveId" clId="{D9FB98EE-41CB-4EA2-8049-AB0FE1570D98}" dt="2025-05-06T13:21:44.004" v="563" actId="931"/>
          <ac:picMkLst>
            <pc:docMk/>
            <pc:sldMk cId="1028074013" sldId="275"/>
            <ac:picMk id="9" creationId="{0A17A09A-D0C0-490F-26AE-BBD16ED25BBD}"/>
          </ac:picMkLst>
        </pc:picChg>
      </pc:sldChg>
      <pc:sldChg chg="addSp delSp modSp new mod setBg setClrOvrMap">
        <pc:chgData name="Egyházközség Szentkirályi Református" userId="92ed01baa835680c" providerId="LiveId" clId="{D9FB98EE-41CB-4EA2-8049-AB0FE1570D98}" dt="2025-05-06T13:29:08.634" v="658" actId="14100"/>
        <pc:sldMkLst>
          <pc:docMk/>
          <pc:sldMk cId="1409960939" sldId="276"/>
        </pc:sldMkLst>
        <pc:spChg chg="mod">
          <ac:chgData name="Egyházközség Szentkirályi Református" userId="92ed01baa835680c" providerId="LiveId" clId="{D9FB98EE-41CB-4EA2-8049-AB0FE1570D98}" dt="2025-05-06T13:28:41.029" v="650" actId="26606"/>
          <ac:spMkLst>
            <pc:docMk/>
            <pc:sldMk cId="1409960939" sldId="276"/>
            <ac:spMk id="2" creationId="{5AD37B9D-01E4-3572-B3B6-9D3F0F38F7C6}"/>
          </ac:spMkLst>
        </pc:spChg>
        <pc:spChg chg="del">
          <ac:chgData name="Egyházközség Szentkirályi Református" userId="92ed01baa835680c" providerId="LiveId" clId="{D9FB98EE-41CB-4EA2-8049-AB0FE1570D98}" dt="2025-05-06T13:23:19.136" v="632" actId="931"/>
          <ac:spMkLst>
            <pc:docMk/>
            <pc:sldMk cId="1409960939" sldId="276"/>
            <ac:spMk id="3" creationId="{8B5F7CEA-0BD1-6DAB-1D2C-45A2101610FE}"/>
          </ac:spMkLst>
        </pc:spChg>
        <pc:spChg chg="add">
          <ac:chgData name="Egyházközség Szentkirályi Református" userId="92ed01baa835680c" providerId="LiveId" clId="{D9FB98EE-41CB-4EA2-8049-AB0FE1570D98}" dt="2025-05-06T13:28:41.029" v="650" actId="26606"/>
          <ac:spMkLst>
            <pc:docMk/>
            <pc:sldMk cId="1409960939" sldId="276"/>
            <ac:spMk id="13" creationId="{E21F74A5-B735-0F8D-63A1-E20BB85ED479}"/>
          </ac:spMkLst>
        </pc:spChg>
        <pc:spChg chg="add del">
          <ac:chgData name="Egyházközség Szentkirályi Református" userId="92ed01baa835680c" providerId="LiveId" clId="{D9FB98EE-41CB-4EA2-8049-AB0FE1570D98}" dt="2025-05-06T13:28:31.211" v="649" actId="26606"/>
          <ac:spMkLst>
            <pc:docMk/>
            <pc:sldMk cId="1409960939" sldId="276"/>
            <ac:spMk id="15" creationId="{45C4A439-B887-B22B-260A-8176DDF4E8E0}"/>
          </ac:spMkLst>
        </pc:spChg>
        <pc:spChg chg="add">
          <ac:chgData name="Egyházközség Szentkirályi Református" userId="92ed01baa835680c" providerId="LiveId" clId="{D9FB98EE-41CB-4EA2-8049-AB0FE1570D98}" dt="2025-05-06T13:28:41.029" v="650" actId="26606"/>
          <ac:spMkLst>
            <pc:docMk/>
            <pc:sldMk cId="1409960939" sldId="276"/>
            <ac:spMk id="16" creationId="{1B3B45E2-3BE0-AF7D-369C-F3DC2968F9E9}"/>
          </ac:spMkLst>
        </pc:spChg>
        <pc:spChg chg="add del">
          <ac:chgData name="Egyházközség Szentkirályi Református" userId="92ed01baa835680c" providerId="LiveId" clId="{D9FB98EE-41CB-4EA2-8049-AB0FE1570D98}" dt="2025-05-06T13:28:31.211" v="649" actId="26606"/>
          <ac:spMkLst>
            <pc:docMk/>
            <pc:sldMk cId="1409960939" sldId="276"/>
            <ac:spMk id="18" creationId="{FA511026-8542-4AC0-9F06-134A70850B60}"/>
          </ac:spMkLst>
        </pc:spChg>
        <pc:spChg chg="add">
          <ac:chgData name="Egyházközség Szentkirályi Református" userId="92ed01baa835680c" providerId="LiveId" clId="{D9FB98EE-41CB-4EA2-8049-AB0FE1570D98}" dt="2025-05-06T13:28:41.029" v="650" actId="26606"/>
          <ac:spMkLst>
            <pc:docMk/>
            <pc:sldMk cId="1409960939" sldId="276"/>
            <ac:spMk id="20" creationId="{3273C44B-6EE9-7C41-FEF8-3D8C4AE581D4}"/>
          </ac:spMkLst>
        </pc:spChg>
        <pc:picChg chg="add mod ord">
          <ac:chgData name="Egyházközség Szentkirályi Református" userId="92ed01baa835680c" providerId="LiveId" clId="{D9FB98EE-41CB-4EA2-8049-AB0FE1570D98}" dt="2025-05-06T13:28:51.272" v="652" actId="14100"/>
          <ac:picMkLst>
            <pc:docMk/>
            <pc:sldMk cId="1409960939" sldId="276"/>
            <ac:picMk id="5" creationId="{4F6CC355-F426-6C04-16FE-820762CA6020}"/>
          </ac:picMkLst>
        </pc:picChg>
        <pc:picChg chg="add mod">
          <ac:chgData name="Egyházközség Szentkirályi Református" userId="92ed01baa835680c" providerId="LiveId" clId="{D9FB98EE-41CB-4EA2-8049-AB0FE1570D98}" dt="2025-05-06T13:28:54.879" v="653" actId="14100"/>
          <ac:picMkLst>
            <pc:docMk/>
            <pc:sldMk cId="1409960939" sldId="276"/>
            <ac:picMk id="7" creationId="{052CC40B-8C7B-C38D-3C59-CA13055FB688}"/>
          </ac:picMkLst>
        </pc:picChg>
        <pc:picChg chg="add mod ord">
          <ac:chgData name="Egyházközség Szentkirályi Református" userId="92ed01baa835680c" providerId="LiveId" clId="{D9FB98EE-41CB-4EA2-8049-AB0FE1570D98}" dt="2025-05-06T13:28:46.501" v="651" actId="14100"/>
          <ac:picMkLst>
            <pc:docMk/>
            <pc:sldMk cId="1409960939" sldId="276"/>
            <ac:picMk id="9" creationId="{6BD1C268-33BB-8342-D810-7AEBCCAEBADE}"/>
          </ac:picMkLst>
        </pc:picChg>
        <pc:picChg chg="add mod">
          <ac:chgData name="Egyházközség Szentkirályi Református" userId="92ed01baa835680c" providerId="LiveId" clId="{D9FB98EE-41CB-4EA2-8049-AB0FE1570D98}" dt="2025-05-06T13:29:08.634" v="658" actId="14100"/>
          <ac:picMkLst>
            <pc:docMk/>
            <pc:sldMk cId="1409960939" sldId="276"/>
            <ac:picMk id="11" creationId="{2894F7D9-2154-0909-4D64-FA4D0EA4E36E}"/>
          </ac:picMkLst>
        </pc:picChg>
      </pc:sldChg>
      <pc:sldChg chg="addSp delSp modSp new mod setBg">
        <pc:chgData name="Egyházközség Szentkirályi Református" userId="92ed01baa835680c" providerId="LiveId" clId="{D9FB98EE-41CB-4EA2-8049-AB0FE1570D98}" dt="2025-05-06T13:48:58.647" v="1241" actId="21"/>
        <pc:sldMkLst>
          <pc:docMk/>
          <pc:sldMk cId="1666743744" sldId="277"/>
        </pc:sldMkLst>
        <pc:spChg chg="add del">
          <ac:chgData name="Egyházközség Szentkirályi Református" userId="92ed01baa835680c" providerId="LiveId" clId="{D9FB98EE-41CB-4EA2-8049-AB0FE1570D98}" dt="2025-05-06T13:30:22.172" v="671" actId="26606"/>
          <ac:spMkLst>
            <pc:docMk/>
            <pc:sldMk cId="1666743744" sldId="277"/>
            <ac:spMk id="2" creationId="{9B6CA101-2E7C-D5F0-E495-62ABC1E5B0D4}"/>
          </ac:spMkLst>
        </pc:spChg>
        <pc:spChg chg="del">
          <ac:chgData name="Egyházközség Szentkirályi Református" userId="92ed01baa835680c" providerId="LiveId" clId="{D9FB98EE-41CB-4EA2-8049-AB0FE1570D98}" dt="2025-05-06T13:30:00.544" v="660" actId="931"/>
          <ac:spMkLst>
            <pc:docMk/>
            <pc:sldMk cId="1666743744" sldId="277"/>
            <ac:spMk id="3" creationId="{92AE2CB1-7617-4E4C-BBFF-0BA692E8DC29}"/>
          </ac:spMkLst>
        </pc:spChg>
        <pc:spChg chg="add del mod">
          <ac:chgData name="Egyházközség Szentkirályi Református" userId="92ed01baa835680c" providerId="LiveId" clId="{D9FB98EE-41CB-4EA2-8049-AB0FE1570D98}" dt="2025-05-06T13:31:55.187" v="689" actId="931"/>
          <ac:spMkLst>
            <pc:docMk/>
            <pc:sldMk cId="1666743744" sldId="277"/>
            <ac:spMk id="9" creationId="{05F46AC4-3018-6A21-3004-326D2CB9BCB4}"/>
          </ac:spMkLst>
        </pc:spChg>
        <pc:spChg chg="add del">
          <ac:chgData name="Egyházközség Szentkirályi Református" userId="92ed01baa835680c" providerId="LiveId" clId="{D9FB98EE-41CB-4EA2-8049-AB0FE1570D98}" dt="2025-05-06T13:30:08.356" v="664" actId="26606"/>
          <ac:spMkLst>
            <pc:docMk/>
            <pc:sldMk cId="1666743744" sldId="277"/>
            <ac:spMk id="10" creationId="{42A4FC2C-047E-45A5-965D-8E1E3BF09BC6}"/>
          </ac:spMkLst>
        </pc:spChg>
        <pc:spChg chg="add del">
          <ac:chgData name="Egyházközség Szentkirályi Református" userId="92ed01baa835680c" providerId="LiveId" clId="{D9FB98EE-41CB-4EA2-8049-AB0FE1570D98}" dt="2025-05-06T13:30:19.747" v="666" actId="26606"/>
          <ac:spMkLst>
            <pc:docMk/>
            <pc:sldMk cId="1666743744" sldId="277"/>
            <ac:spMk id="12" creationId="{F37E8EB2-7BE0-4F3D-921C-F4E9C2C14929}"/>
          </ac:spMkLst>
        </pc:spChg>
        <pc:spChg chg="add del">
          <ac:chgData name="Egyházközség Szentkirályi Református" userId="92ed01baa835680c" providerId="LiveId" clId="{D9FB98EE-41CB-4EA2-8049-AB0FE1570D98}" dt="2025-05-06T13:30:19.747" v="666" actId="26606"/>
          <ac:spMkLst>
            <pc:docMk/>
            <pc:sldMk cId="1666743744" sldId="277"/>
            <ac:spMk id="13" creationId="{3B5F8FB9-93B9-4832-A062-85E1B6A5AFA4}"/>
          </ac:spMkLst>
        </pc:spChg>
        <pc:spChg chg="add del">
          <ac:chgData name="Egyházközség Szentkirályi Református" userId="92ed01baa835680c" providerId="LiveId" clId="{D9FB98EE-41CB-4EA2-8049-AB0FE1570D98}" dt="2025-05-06T13:30:19.747" v="666" actId="26606"/>
          <ac:spMkLst>
            <pc:docMk/>
            <pc:sldMk cId="1666743744" sldId="277"/>
            <ac:spMk id="14" creationId="{E77AE46B-A945-4A7E-9911-903176079DD0}"/>
          </ac:spMkLst>
        </pc:spChg>
        <pc:spChg chg="add del">
          <ac:chgData name="Egyházközség Szentkirályi Református" userId="92ed01baa835680c" providerId="LiveId" clId="{D9FB98EE-41CB-4EA2-8049-AB0FE1570D98}" dt="2025-05-06T13:30:21.585" v="668" actId="26606"/>
          <ac:spMkLst>
            <pc:docMk/>
            <pc:sldMk cId="1666743744" sldId="277"/>
            <ac:spMk id="16" creationId="{42A4FC2C-047E-45A5-965D-8E1E3BF09BC6}"/>
          </ac:spMkLst>
        </pc:spChg>
        <pc:spChg chg="add del">
          <ac:chgData name="Egyházközség Szentkirályi Református" userId="92ed01baa835680c" providerId="LiveId" clId="{D9FB98EE-41CB-4EA2-8049-AB0FE1570D98}" dt="2025-05-06T13:30:22.140" v="670" actId="26606"/>
          <ac:spMkLst>
            <pc:docMk/>
            <pc:sldMk cId="1666743744" sldId="277"/>
            <ac:spMk id="18" creationId="{3B5F8FB9-93B9-4832-A062-85E1B6A5AFA4}"/>
          </ac:spMkLst>
        </pc:spChg>
        <pc:spChg chg="add del">
          <ac:chgData name="Egyházközség Szentkirályi Református" userId="92ed01baa835680c" providerId="LiveId" clId="{D9FB98EE-41CB-4EA2-8049-AB0FE1570D98}" dt="2025-05-06T13:30:22.140" v="670" actId="26606"/>
          <ac:spMkLst>
            <pc:docMk/>
            <pc:sldMk cId="1666743744" sldId="277"/>
            <ac:spMk id="19" creationId="{F37E8EB2-7BE0-4F3D-921C-F4E9C2C14929}"/>
          </ac:spMkLst>
        </pc:spChg>
        <pc:spChg chg="add del">
          <ac:chgData name="Egyházközség Szentkirályi Református" userId="92ed01baa835680c" providerId="LiveId" clId="{D9FB98EE-41CB-4EA2-8049-AB0FE1570D98}" dt="2025-05-06T13:30:22.140" v="670" actId="26606"/>
          <ac:spMkLst>
            <pc:docMk/>
            <pc:sldMk cId="1666743744" sldId="277"/>
            <ac:spMk id="20" creationId="{E77AE46B-A945-4A7E-9911-903176079DD0}"/>
          </ac:spMkLst>
        </pc:spChg>
        <pc:spChg chg="add mod">
          <ac:chgData name="Egyházközség Szentkirályi Református" userId="92ed01baa835680c" providerId="LiveId" clId="{D9FB98EE-41CB-4EA2-8049-AB0FE1570D98}" dt="2025-05-06T13:35:12.598" v="693" actId="26606"/>
          <ac:spMkLst>
            <pc:docMk/>
            <pc:sldMk cId="1666743744" sldId="277"/>
            <ac:spMk id="22" creationId="{9B6CA101-2E7C-D5F0-E495-62ABC1E5B0D4}"/>
          </ac:spMkLst>
        </pc:spChg>
        <pc:spChg chg="add del">
          <ac:chgData name="Egyházközség Szentkirályi Református" userId="92ed01baa835680c" providerId="LiveId" clId="{D9FB98EE-41CB-4EA2-8049-AB0FE1570D98}" dt="2025-05-06T13:48:58.647" v="1241" actId="21"/>
          <ac:spMkLst>
            <pc:docMk/>
            <pc:sldMk cId="1666743744" sldId="277"/>
            <ac:spMk id="27" creationId="{9AE3E01C-7BB9-E0F9-47B9-6934F634CE85}"/>
          </ac:spMkLst>
        </pc:spChg>
        <pc:spChg chg="add">
          <ac:chgData name="Egyházközség Szentkirályi Református" userId="92ed01baa835680c" providerId="LiveId" clId="{D9FB98EE-41CB-4EA2-8049-AB0FE1570D98}" dt="2025-05-06T13:35:12.598" v="693" actId="26606"/>
          <ac:spMkLst>
            <pc:docMk/>
            <pc:sldMk cId="1666743744" sldId="277"/>
            <ac:spMk id="30" creationId="{95B1FC96-0749-41C9-BAED-E089E77149FA}"/>
          </ac:spMkLst>
        </pc:spChg>
        <pc:spChg chg="add">
          <ac:chgData name="Egyházközség Szentkirályi Református" userId="92ed01baa835680c" providerId="LiveId" clId="{D9FB98EE-41CB-4EA2-8049-AB0FE1570D98}" dt="2025-05-06T13:35:12.598" v="693" actId="26606"/>
          <ac:spMkLst>
            <pc:docMk/>
            <pc:sldMk cId="1666743744" sldId="277"/>
            <ac:spMk id="32" creationId="{63C1A86C-B1A8-4AEC-B001-595C91716E77}"/>
          </ac:spMkLst>
        </pc:spChg>
        <pc:picChg chg="add mod ord">
          <ac:chgData name="Egyházközség Szentkirályi Református" userId="92ed01baa835680c" providerId="LiveId" clId="{D9FB98EE-41CB-4EA2-8049-AB0FE1570D98}" dt="2025-05-06T13:35:12.598" v="693" actId="26606"/>
          <ac:picMkLst>
            <pc:docMk/>
            <pc:sldMk cId="1666743744" sldId="277"/>
            <ac:picMk id="5" creationId="{3D5353F4-2D8D-CFD1-0F4B-5004394BF25C}"/>
          </ac:picMkLst>
        </pc:picChg>
        <pc:picChg chg="add mod">
          <ac:chgData name="Egyházközség Szentkirályi Református" userId="92ed01baa835680c" providerId="LiveId" clId="{D9FB98EE-41CB-4EA2-8049-AB0FE1570D98}" dt="2025-05-06T13:35:12.598" v="693" actId="26606"/>
          <ac:picMkLst>
            <pc:docMk/>
            <pc:sldMk cId="1666743744" sldId="277"/>
            <ac:picMk id="7" creationId="{F5532E73-DDF4-1B17-9018-19595A9BE8FE}"/>
          </ac:picMkLst>
        </pc:picChg>
        <pc:cxnChg chg="add del">
          <ac:chgData name="Egyházközség Szentkirályi Református" userId="92ed01baa835680c" providerId="LiveId" clId="{D9FB98EE-41CB-4EA2-8049-AB0FE1570D98}" dt="2025-05-06T13:35:12.598" v="693" actId="26606"/>
          <ac:cxnSpMkLst>
            <pc:docMk/>
            <pc:sldMk cId="1666743744" sldId="277"/>
            <ac:cxnSpMk id="23" creationId="{1503BFE4-729B-D9D0-C17B-501E6AF1127A}"/>
          </ac:cxnSpMkLst>
        </pc:cxnChg>
      </pc:sldChg>
      <pc:sldChg chg="addSp delSp modSp new mod setBg">
        <pc:chgData name="Egyházközség Szentkirályi Református" userId="92ed01baa835680c" providerId="LiveId" clId="{D9FB98EE-41CB-4EA2-8049-AB0FE1570D98}" dt="2025-05-06T13:40:04.114" v="734" actId="1076"/>
        <pc:sldMkLst>
          <pc:docMk/>
          <pc:sldMk cId="1902081106" sldId="278"/>
        </pc:sldMkLst>
        <pc:spChg chg="mod">
          <ac:chgData name="Egyházközség Szentkirályi Református" userId="92ed01baa835680c" providerId="LiveId" clId="{D9FB98EE-41CB-4EA2-8049-AB0FE1570D98}" dt="2025-05-06T13:39:49.004" v="731" actId="26606"/>
          <ac:spMkLst>
            <pc:docMk/>
            <pc:sldMk cId="1902081106" sldId="278"/>
            <ac:spMk id="2" creationId="{497F28B1-B687-320A-C0DC-BFC14ED86964}"/>
          </ac:spMkLst>
        </pc:spChg>
        <pc:spChg chg="del">
          <ac:chgData name="Egyházközség Szentkirályi Református" userId="92ed01baa835680c" providerId="LiveId" clId="{D9FB98EE-41CB-4EA2-8049-AB0FE1570D98}" dt="2025-05-06T13:36:07.781" v="709" actId="931"/>
          <ac:spMkLst>
            <pc:docMk/>
            <pc:sldMk cId="1902081106" sldId="278"/>
            <ac:spMk id="3" creationId="{B84E8789-D3F8-0CD0-23EA-E55CF0D7B619}"/>
          </ac:spMkLst>
        </pc:spChg>
        <pc:spChg chg="add">
          <ac:chgData name="Egyházközség Szentkirályi Református" userId="92ed01baa835680c" providerId="LiveId" clId="{D9FB98EE-41CB-4EA2-8049-AB0FE1570D98}" dt="2025-05-06T13:39:49.004" v="731" actId="26606"/>
          <ac:spMkLst>
            <pc:docMk/>
            <pc:sldMk cId="1902081106" sldId="278"/>
            <ac:spMk id="16" creationId="{1B3B45E2-3BE0-AF7D-369C-F3DC2968F9E9}"/>
          </ac:spMkLst>
        </pc:spChg>
        <pc:spChg chg="add">
          <ac:chgData name="Egyházközség Szentkirályi Református" userId="92ed01baa835680c" providerId="LiveId" clId="{D9FB98EE-41CB-4EA2-8049-AB0FE1570D98}" dt="2025-05-06T13:39:49.004" v="731" actId="26606"/>
          <ac:spMkLst>
            <pc:docMk/>
            <pc:sldMk cId="1902081106" sldId="278"/>
            <ac:spMk id="18" creationId="{E21F74A5-B735-0F8D-63A1-E20BB85ED479}"/>
          </ac:spMkLst>
        </pc:spChg>
        <pc:spChg chg="add">
          <ac:chgData name="Egyházközség Szentkirályi Református" userId="92ed01baa835680c" providerId="LiveId" clId="{D9FB98EE-41CB-4EA2-8049-AB0FE1570D98}" dt="2025-05-06T13:39:49.004" v="731" actId="26606"/>
          <ac:spMkLst>
            <pc:docMk/>
            <pc:sldMk cId="1902081106" sldId="278"/>
            <ac:spMk id="20" creationId="{3273C44B-6EE9-7C41-FEF8-3D8C4AE581D4}"/>
          </ac:spMkLst>
        </pc:spChg>
        <pc:picChg chg="add mod ord">
          <ac:chgData name="Egyházközség Szentkirályi Református" userId="92ed01baa835680c" providerId="LiveId" clId="{D9FB98EE-41CB-4EA2-8049-AB0FE1570D98}" dt="2025-05-06T13:40:04.114" v="734" actId="1076"/>
          <ac:picMkLst>
            <pc:docMk/>
            <pc:sldMk cId="1902081106" sldId="278"/>
            <ac:picMk id="5" creationId="{677C4A2E-3E51-26E3-DFAB-ECB86A977DDA}"/>
          </ac:picMkLst>
        </pc:picChg>
        <pc:picChg chg="add mod ord">
          <ac:chgData name="Egyházközség Szentkirályi Református" userId="92ed01baa835680c" providerId="LiveId" clId="{D9FB98EE-41CB-4EA2-8049-AB0FE1570D98}" dt="2025-05-06T13:39:49.004" v="731" actId="26606"/>
          <ac:picMkLst>
            <pc:docMk/>
            <pc:sldMk cId="1902081106" sldId="278"/>
            <ac:picMk id="7" creationId="{18ED0930-8611-1425-7312-0400F667086C}"/>
          </ac:picMkLst>
        </pc:picChg>
        <pc:picChg chg="add mod ord">
          <ac:chgData name="Egyházközség Szentkirályi Református" userId="92ed01baa835680c" providerId="LiveId" clId="{D9FB98EE-41CB-4EA2-8049-AB0FE1570D98}" dt="2025-05-06T13:39:49.004" v="731" actId="26606"/>
          <ac:picMkLst>
            <pc:docMk/>
            <pc:sldMk cId="1902081106" sldId="278"/>
            <ac:picMk id="9" creationId="{DC19ADC5-16B8-434E-78F1-3DB7E7637389}"/>
          </ac:picMkLst>
        </pc:picChg>
        <pc:picChg chg="add mod">
          <ac:chgData name="Egyházközség Szentkirályi Református" userId="92ed01baa835680c" providerId="LiveId" clId="{D9FB98EE-41CB-4EA2-8049-AB0FE1570D98}" dt="2025-05-06T13:39:58.760" v="732" actId="14100"/>
          <ac:picMkLst>
            <pc:docMk/>
            <pc:sldMk cId="1902081106" sldId="278"/>
            <ac:picMk id="11" creationId="{952B0A5B-AFC1-D2AE-C67F-8FB852D8A4C9}"/>
          </ac:picMkLst>
        </pc:picChg>
      </pc:sldChg>
      <pc:sldChg chg="addSp delSp modSp new mod setBg">
        <pc:chgData name="Egyházközség Szentkirályi Református" userId="92ed01baa835680c" providerId="LiveId" clId="{D9FB98EE-41CB-4EA2-8049-AB0FE1570D98}" dt="2025-05-06T13:43:23.753" v="1010" actId="27614"/>
        <pc:sldMkLst>
          <pc:docMk/>
          <pc:sldMk cId="2130900087" sldId="279"/>
        </pc:sldMkLst>
        <pc:spChg chg="mod">
          <ac:chgData name="Egyházközség Szentkirályi Református" userId="92ed01baa835680c" providerId="LiveId" clId="{D9FB98EE-41CB-4EA2-8049-AB0FE1570D98}" dt="2025-05-06T13:42:45.644" v="1008" actId="26606"/>
          <ac:spMkLst>
            <pc:docMk/>
            <pc:sldMk cId="2130900087" sldId="279"/>
            <ac:spMk id="2" creationId="{344DF026-63B5-E832-2892-DA242FF0E073}"/>
          </ac:spMkLst>
        </pc:spChg>
        <pc:spChg chg="del mod">
          <ac:chgData name="Egyházközség Szentkirályi Református" userId="92ed01baa835680c" providerId="LiveId" clId="{D9FB98EE-41CB-4EA2-8049-AB0FE1570D98}" dt="2025-05-06T13:43:21.124" v="1009" actId="931"/>
          <ac:spMkLst>
            <pc:docMk/>
            <pc:sldMk cId="2130900087" sldId="279"/>
            <ac:spMk id="3" creationId="{BDEC7224-F2B6-2620-FD26-0B520DD3E926}"/>
          </ac:spMkLst>
        </pc:spChg>
        <pc:spChg chg="add">
          <ac:chgData name="Egyházközség Szentkirályi Református" userId="92ed01baa835680c" providerId="LiveId" clId="{D9FB98EE-41CB-4EA2-8049-AB0FE1570D98}" dt="2025-05-06T13:42:45.644" v="1008" actId="26606"/>
          <ac:spMkLst>
            <pc:docMk/>
            <pc:sldMk cId="2130900087" sldId="279"/>
            <ac:spMk id="8" creationId="{815925C2-A704-4D47-B1C1-3FCA52512EC1}"/>
          </ac:spMkLst>
        </pc:spChg>
        <pc:spChg chg="add">
          <ac:chgData name="Egyházközség Szentkirályi Református" userId="92ed01baa835680c" providerId="LiveId" clId="{D9FB98EE-41CB-4EA2-8049-AB0FE1570D98}" dt="2025-05-06T13:42:45.644" v="1008" actId="26606"/>
          <ac:spMkLst>
            <pc:docMk/>
            <pc:sldMk cId="2130900087" sldId="279"/>
            <ac:spMk id="10" creationId="{01D4315C-C23C-4FD3-98DF-08C29E2292A8}"/>
          </ac:spMkLst>
        </pc:spChg>
        <pc:grpChg chg="add">
          <ac:chgData name="Egyházközség Szentkirályi Református" userId="92ed01baa835680c" providerId="LiveId" clId="{D9FB98EE-41CB-4EA2-8049-AB0FE1570D98}" dt="2025-05-06T13:42:45.644" v="1008" actId="26606"/>
          <ac:grpSpMkLst>
            <pc:docMk/>
            <pc:sldMk cId="2130900087" sldId="279"/>
            <ac:grpSpMk id="12" creationId="{5E6B47BC-43FD-4C91-8BFF-B41B99A8A39E}"/>
          </ac:grpSpMkLst>
        </pc:grpChg>
        <pc:grpChg chg="add">
          <ac:chgData name="Egyházközség Szentkirályi Református" userId="92ed01baa835680c" providerId="LiveId" clId="{D9FB98EE-41CB-4EA2-8049-AB0FE1570D98}" dt="2025-05-06T13:42:45.644" v="1008" actId="26606"/>
          <ac:grpSpMkLst>
            <pc:docMk/>
            <pc:sldMk cId="2130900087" sldId="279"/>
            <ac:grpSpMk id="16" creationId="{43F5E015-E085-4624-B431-B42414448684}"/>
          </ac:grpSpMkLst>
        </pc:grpChg>
        <pc:picChg chg="add mod">
          <ac:chgData name="Egyházközség Szentkirályi Református" userId="92ed01baa835680c" providerId="LiveId" clId="{D9FB98EE-41CB-4EA2-8049-AB0FE1570D98}" dt="2025-05-06T13:43:23.753" v="1010" actId="27614"/>
          <ac:picMkLst>
            <pc:docMk/>
            <pc:sldMk cId="2130900087" sldId="279"/>
            <ac:picMk id="5" creationId="{5660E213-D03C-9BAC-C0F2-F8CFDAE35720}"/>
          </ac:picMkLst>
        </pc:picChg>
      </pc:sldChg>
      <pc:sldChg chg="addSp modSp new mod setBg">
        <pc:chgData name="Egyházközség Szentkirályi Református" userId="92ed01baa835680c" providerId="LiveId" clId="{D9FB98EE-41CB-4EA2-8049-AB0FE1570D98}" dt="2025-05-06T13:45:01.050" v="1208" actId="14100"/>
        <pc:sldMkLst>
          <pc:docMk/>
          <pc:sldMk cId="1174841380" sldId="280"/>
        </pc:sldMkLst>
        <pc:spChg chg="mod">
          <ac:chgData name="Egyházközség Szentkirályi Református" userId="92ed01baa835680c" providerId="LiveId" clId="{D9FB98EE-41CB-4EA2-8049-AB0FE1570D98}" dt="2025-05-06T13:44:49.903" v="1206" actId="26606"/>
          <ac:spMkLst>
            <pc:docMk/>
            <pc:sldMk cId="1174841380" sldId="280"/>
            <ac:spMk id="2" creationId="{F1436E3F-C9DA-A088-9A9A-1F13FF6B25D6}"/>
          </ac:spMkLst>
        </pc:spChg>
        <pc:spChg chg="mod">
          <ac:chgData name="Egyházközség Szentkirályi Református" userId="92ed01baa835680c" providerId="LiveId" clId="{D9FB98EE-41CB-4EA2-8049-AB0FE1570D98}" dt="2025-05-06T13:45:01.050" v="1208" actId="14100"/>
          <ac:spMkLst>
            <pc:docMk/>
            <pc:sldMk cId="1174841380" sldId="280"/>
            <ac:spMk id="3" creationId="{4DBF206E-253F-18C1-CBF9-A8F0D60E2E30}"/>
          </ac:spMkLst>
        </pc:spChg>
        <pc:spChg chg="add">
          <ac:chgData name="Egyházközség Szentkirályi Református" userId="92ed01baa835680c" providerId="LiveId" clId="{D9FB98EE-41CB-4EA2-8049-AB0FE1570D98}" dt="2025-05-06T13:44:49.903" v="1206" actId="26606"/>
          <ac:spMkLst>
            <pc:docMk/>
            <pc:sldMk cId="1174841380" sldId="280"/>
            <ac:spMk id="8" creationId="{5C8908E2-EE49-44D2-9428-A28D2312A8D5}"/>
          </ac:spMkLst>
        </pc:spChg>
        <pc:spChg chg="add">
          <ac:chgData name="Egyházközség Szentkirályi Református" userId="92ed01baa835680c" providerId="LiveId" clId="{D9FB98EE-41CB-4EA2-8049-AB0FE1570D98}" dt="2025-05-06T13:44:49.903" v="1206" actId="26606"/>
          <ac:spMkLst>
            <pc:docMk/>
            <pc:sldMk cId="1174841380" sldId="280"/>
            <ac:spMk id="14" creationId="{BD92035A-AA2F-4CD8-A556-1CE8BDEC75BD}"/>
          </ac:spMkLst>
        </pc:spChg>
        <pc:spChg chg="add">
          <ac:chgData name="Egyházközség Szentkirályi Református" userId="92ed01baa835680c" providerId="LiveId" clId="{D9FB98EE-41CB-4EA2-8049-AB0FE1570D98}" dt="2025-05-06T13:44:49.903" v="1206" actId="26606"/>
          <ac:spMkLst>
            <pc:docMk/>
            <pc:sldMk cId="1174841380" sldId="280"/>
            <ac:spMk id="16" creationId="{ED888B23-07FA-482A-96DF-47E31AF1A603}"/>
          </ac:spMkLst>
        </pc:spChg>
        <pc:grpChg chg="add">
          <ac:chgData name="Egyházközség Szentkirályi Református" userId="92ed01baa835680c" providerId="LiveId" clId="{D9FB98EE-41CB-4EA2-8049-AB0FE1570D98}" dt="2025-05-06T13:44:49.903" v="1206" actId="26606"/>
          <ac:grpSpMkLst>
            <pc:docMk/>
            <pc:sldMk cId="1174841380" sldId="280"/>
            <ac:grpSpMk id="10" creationId="{5D1A9D8B-3117-4D9D-BDA4-DD81895098B0}"/>
          </ac:grpSpMkLst>
        </pc:grpChg>
      </pc:sldChg>
      <pc:sldMasterChg chg="setBg modSldLayout">
        <pc:chgData name="Egyházközség Szentkirályi Református" userId="92ed01baa835680c" providerId="LiveId" clId="{D9FB98EE-41CB-4EA2-8049-AB0FE1570D98}" dt="2025-05-06T12:52:36.667" v="379"/>
        <pc:sldMasterMkLst>
          <pc:docMk/>
          <pc:sldMasterMk cId="4005247408" sldId="2147483648"/>
        </pc:sldMasterMkLst>
        <pc:sldLayoutChg chg="setBg">
          <pc:chgData name="Egyházközség Szentkirályi Református" userId="92ed01baa835680c" providerId="LiveId" clId="{D9FB98EE-41CB-4EA2-8049-AB0FE1570D98}" dt="2025-05-06T12:52:36.667" v="379"/>
          <pc:sldLayoutMkLst>
            <pc:docMk/>
            <pc:sldMasterMk cId="4005247408" sldId="2147483648"/>
            <pc:sldLayoutMk cId="1429505131" sldId="2147483649"/>
          </pc:sldLayoutMkLst>
        </pc:sldLayoutChg>
        <pc:sldLayoutChg chg="setBg">
          <pc:chgData name="Egyházközség Szentkirályi Református" userId="92ed01baa835680c" providerId="LiveId" clId="{D9FB98EE-41CB-4EA2-8049-AB0FE1570D98}" dt="2025-05-06T12:52:36.667" v="379"/>
          <pc:sldLayoutMkLst>
            <pc:docMk/>
            <pc:sldMasterMk cId="4005247408" sldId="2147483648"/>
            <pc:sldLayoutMk cId="487752593" sldId="2147483650"/>
          </pc:sldLayoutMkLst>
        </pc:sldLayoutChg>
        <pc:sldLayoutChg chg="setBg">
          <pc:chgData name="Egyházközség Szentkirályi Református" userId="92ed01baa835680c" providerId="LiveId" clId="{D9FB98EE-41CB-4EA2-8049-AB0FE1570D98}" dt="2025-05-06T12:52:36.667" v="379"/>
          <pc:sldLayoutMkLst>
            <pc:docMk/>
            <pc:sldMasterMk cId="4005247408" sldId="2147483648"/>
            <pc:sldLayoutMk cId="2104488896" sldId="2147483651"/>
          </pc:sldLayoutMkLst>
        </pc:sldLayoutChg>
        <pc:sldLayoutChg chg="setBg">
          <pc:chgData name="Egyházközség Szentkirályi Református" userId="92ed01baa835680c" providerId="LiveId" clId="{D9FB98EE-41CB-4EA2-8049-AB0FE1570D98}" dt="2025-05-06T12:52:36.667" v="379"/>
          <pc:sldLayoutMkLst>
            <pc:docMk/>
            <pc:sldMasterMk cId="4005247408" sldId="2147483648"/>
            <pc:sldLayoutMk cId="840617057" sldId="2147483652"/>
          </pc:sldLayoutMkLst>
        </pc:sldLayoutChg>
        <pc:sldLayoutChg chg="setBg">
          <pc:chgData name="Egyházközség Szentkirályi Református" userId="92ed01baa835680c" providerId="LiveId" clId="{D9FB98EE-41CB-4EA2-8049-AB0FE1570D98}" dt="2025-05-06T12:52:36.667" v="379"/>
          <pc:sldLayoutMkLst>
            <pc:docMk/>
            <pc:sldMasterMk cId="4005247408" sldId="2147483648"/>
            <pc:sldLayoutMk cId="352459573" sldId="2147483653"/>
          </pc:sldLayoutMkLst>
        </pc:sldLayoutChg>
        <pc:sldLayoutChg chg="setBg">
          <pc:chgData name="Egyházközség Szentkirályi Református" userId="92ed01baa835680c" providerId="LiveId" clId="{D9FB98EE-41CB-4EA2-8049-AB0FE1570D98}" dt="2025-05-06T12:52:36.667" v="379"/>
          <pc:sldLayoutMkLst>
            <pc:docMk/>
            <pc:sldMasterMk cId="4005247408" sldId="2147483648"/>
            <pc:sldLayoutMk cId="1149030868" sldId="2147483654"/>
          </pc:sldLayoutMkLst>
        </pc:sldLayoutChg>
        <pc:sldLayoutChg chg="setBg">
          <pc:chgData name="Egyházközség Szentkirályi Református" userId="92ed01baa835680c" providerId="LiveId" clId="{D9FB98EE-41CB-4EA2-8049-AB0FE1570D98}" dt="2025-05-06T12:52:36.667" v="379"/>
          <pc:sldLayoutMkLst>
            <pc:docMk/>
            <pc:sldMasterMk cId="4005247408" sldId="2147483648"/>
            <pc:sldLayoutMk cId="596797950" sldId="2147483655"/>
          </pc:sldLayoutMkLst>
        </pc:sldLayoutChg>
        <pc:sldLayoutChg chg="setBg">
          <pc:chgData name="Egyházközség Szentkirályi Református" userId="92ed01baa835680c" providerId="LiveId" clId="{D9FB98EE-41CB-4EA2-8049-AB0FE1570D98}" dt="2025-05-06T12:52:36.667" v="379"/>
          <pc:sldLayoutMkLst>
            <pc:docMk/>
            <pc:sldMasterMk cId="4005247408" sldId="2147483648"/>
            <pc:sldLayoutMk cId="382787898" sldId="2147483656"/>
          </pc:sldLayoutMkLst>
        </pc:sldLayoutChg>
        <pc:sldLayoutChg chg="setBg">
          <pc:chgData name="Egyházközség Szentkirályi Református" userId="92ed01baa835680c" providerId="LiveId" clId="{D9FB98EE-41CB-4EA2-8049-AB0FE1570D98}" dt="2025-05-06T12:52:36.667" v="379"/>
          <pc:sldLayoutMkLst>
            <pc:docMk/>
            <pc:sldMasterMk cId="4005247408" sldId="2147483648"/>
            <pc:sldLayoutMk cId="3623826805" sldId="2147483657"/>
          </pc:sldLayoutMkLst>
        </pc:sldLayoutChg>
        <pc:sldLayoutChg chg="setBg">
          <pc:chgData name="Egyházközség Szentkirályi Református" userId="92ed01baa835680c" providerId="LiveId" clId="{D9FB98EE-41CB-4EA2-8049-AB0FE1570D98}" dt="2025-05-06T12:52:36.667" v="379"/>
          <pc:sldLayoutMkLst>
            <pc:docMk/>
            <pc:sldMasterMk cId="4005247408" sldId="2147483648"/>
            <pc:sldLayoutMk cId="3914207400" sldId="2147483658"/>
          </pc:sldLayoutMkLst>
        </pc:sldLayoutChg>
        <pc:sldLayoutChg chg="setBg">
          <pc:chgData name="Egyházközség Szentkirályi Református" userId="92ed01baa835680c" providerId="LiveId" clId="{D9FB98EE-41CB-4EA2-8049-AB0FE1570D98}" dt="2025-05-06T12:52:36.667" v="379"/>
          <pc:sldLayoutMkLst>
            <pc:docMk/>
            <pc:sldMasterMk cId="4005247408" sldId="2147483648"/>
            <pc:sldLayoutMk cId="1928807238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5C6642-6680-408F-B513-E7864ECF66C9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289A7562-8E38-422B-AA3D-0D1875777FD7}">
      <dgm:prSet/>
      <dgm:spPr/>
      <dgm:t>
        <a:bodyPr/>
        <a:lstStyle/>
        <a:p>
          <a:r>
            <a:rPr lang="hu-HU" dirty="0"/>
            <a:t>Választói névjegyzék – 114fő</a:t>
          </a:r>
          <a:endParaRPr lang="en-US" dirty="0"/>
        </a:p>
      </dgm:t>
    </dgm:pt>
    <dgm:pt modelId="{5F70360A-2F6D-4D88-8AE1-C88ABCB4CF2A}" type="parTrans" cxnId="{10E6F60C-71BE-45F5-B36E-254C9BE06D76}">
      <dgm:prSet/>
      <dgm:spPr/>
      <dgm:t>
        <a:bodyPr/>
        <a:lstStyle/>
        <a:p>
          <a:endParaRPr lang="en-US"/>
        </a:p>
      </dgm:t>
    </dgm:pt>
    <dgm:pt modelId="{A9CF39D5-02A0-4631-BEFA-9662BF486556}" type="sibTrans" cxnId="{10E6F60C-71BE-45F5-B36E-254C9BE06D76}">
      <dgm:prSet/>
      <dgm:spPr/>
      <dgm:t>
        <a:bodyPr/>
        <a:lstStyle/>
        <a:p>
          <a:endParaRPr lang="en-US"/>
        </a:p>
      </dgm:t>
    </dgm:pt>
    <dgm:pt modelId="{1363340B-940C-46F9-B8A9-72E9356CCC22}">
      <dgm:prSet/>
      <dgm:spPr/>
      <dgm:t>
        <a:bodyPr/>
        <a:lstStyle/>
        <a:p>
          <a:r>
            <a:rPr lang="hu-HU"/>
            <a:t>Istentiszteletek 15-25 fő</a:t>
          </a:r>
          <a:endParaRPr lang="en-US"/>
        </a:p>
      </dgm:t>
    </dgm:pt>
    <dgm:pt modelId="{28D3C7BF-1AA1-4431-B8CF-3B520EE3D6A2}" type="parTrans" cxnId="{43790EAC-281D-44B7-A302-9A930C8CAD49}">
      <dgm:prSet/>
      <dgm:spPr/>
      <dgm:t>
        <a:bodyPr/>
        <a:lstStyle/>
        <a:p>
          <a:endParaRPr lang="en-US"/>
        </a:p>
      </dgm:t>
    </dgm:pt>
    <dgm:pt modelId="{6C368128-9517-4B53-90AA-DE15471E5307}" type="sibTrans" cxnId="{43790EAC-281D-44B7-A302-9A930C8CAD49}">
      <dgm:prSet/>
      <dgm:spPr/>
      <dgm:t>
        <a:bodyPr/>
        <a:lstStyle/>
        <a:p>
          <a:endParaRPr lang="en-US"/>
        </a:p>
      </dgm:t>
    </dgm:pt>
    <dgm:pt modelId="{EAE71212-2AD8-45FE-AF48-062E4C309FE5}">
      <dgm:prSet/>
      <dgm:spPr/>
      <dgm:t>
        <a:bodyPr/>
        <a:lstStyle/>
        <a:p>
          <a:r>
            <a:rPr lang="hu-HU" dirty="0"/>
            <a:t>Ünnepek 75-100fő</a:t>
          </a:r>
          <a:endParaRPr lang="en-US" dirty="0"/>
        </a:p>
      </dgm:t>
    </dgm:pt>
    <dgm:pt modelId="{A236DA87-29B8-4FB7-BB5D-53D70518DC8F}" type="parTrans" cxnId="{37FFE4BF-721D-4774-A3C5-F93638A7FA9F}">
      <dgm:prSet/>
      <dgm:spPr/>
      <dgm:t>
        <a:bodyPr/>
        <a:lstStyle/>
        <a:p>
          <a:endParaRPr lang="en-US"/>
        </a:p>
      </dgm:t>
    </dgm:pt>
    <dgm:pt modelId="{78E50D3E-57AA-4004-B80D-FF712E288C0B}" type="sibTrans" cxnId="{37FFE4BF-721D-4774-A3C5-F93638A7FA9F}">
      <dgm:prSet/>
      <dgm:spPr/>
      <dgm:t>
        <a:bodyPr/>
        <a:lstStyle/>
        <a:p>
          <a:endParaRPr lang="en-US"/>
        </a:p>
      </dgm:t>
    </dgm:pt>
    <dgm:pt modelId="{573D4C88-8645-41DC-918A-3FA051EA10B9}" type="pres">
      <dgm:prSet presAssocID="{425C6642-6680-408F-B513-E7864ECF66C9}" presName="linear" presStyleCnt="0">
        <dgm:presLayoutVars>
          <dgm:animLvl val="lvl"/>
          <dgm:resizeHandles val="exact"/>
        </dgm:presLayoutVars>
      </dgm:prSet>
      <dgm:spPr/>
    </dgm:pt>
    <dgm:pt modelId="{0D92BD49-B6E3-4544-80B1-7A6886A9E469}" type="pres">
      <dgm:prSet presAssocID="{289A7562-8E38-422B-AA3D-0D1875777FD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5B27C13-FE10-45BE-9AFE-87E41CB87ECD}" type="pres">
      <dgm:prSet presAssocID="{A9CF39D5-02A0-4631-BEFA-9662BF486556}" presName="spacer" presStyleCnt="0"/>
      <dgm:spPr/>
    </dgm:pt>
    <dgm:pt modelId="{422E1293-3BA6-4B97-996F-084EE6691B24}" type="pres">
      <dgm:prSet presAssocID="{1363340B-940C-46F9-B8A9-72E9356CCC2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0AE2797-7BB5-4582-A415-B66D36EF3C1B}" type="pres">
      <dgm:prSet presAssocID="{6C368128-9517-4B53-90AA-DE15471E5307}" presName="spacer" presStyleCnt="0"/>
      <dgm:spPr/>
    </dgm:pt>
    <dgm:pt modelId="{056FB689-A721-4008-AB7C-ADFE0FF62D91}" type="pres">
      <dgm:prSet presAssocID="{EAE71212-2AD8-45FE-AF48-062E4C309FE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0E6F60C-71BE-45F5-B36E-254C9BE06D76}" srcId="{425C6642-6680-408F-B513-E7864ECF66C9}" destId="{289A7562-8E38-422B-AA3D-0D1875777FD7}" srcOrd="0" destOrd="0" parTransId="{5F70360A-2F6D-4D88-8AE1-C88ABCB4CF2A}" sibTransId="{A9CF39D5-02A0-4631-BEFA-9662BF486556}"/>
    <dgm:cxn modelId="{068EC861-754E-4992-A71B-5979CF2918A3}" type="presOf" srcId="{1363340B-940C-46F9-B8A9-72E9356CCC22}" destId="{422E1293-3BA6-4B97-996F-084EE6691B24}" srcOrd="0" destOrd="0" presId="urn:microsoft.com/office/officeart/2005/8/layout/vList2"/>
    <dgm:cxn modelId="{59442B4D-2787-4401-8535-BD29F3898482}" type="presOf" srcId="{425C6642-6680-408F-B513-E7864ECF66C9}" destId="{573D4C88-8645-41DC-918A-3FA051EA10B9}" srcOrd="0" destOrd="0" presId="urn:microsoft.com/office/officeart/2005/8/layout/vList2"/>
    <dgm:cxn modelId="{CDBA77A8-09CA-45A7-B1D0-935E1FFD29B9}" type="presOf" srcId="{EAE71212-2AD8-45FE-AF48-062E4C309FE5}" destId="{056FB689-A721-4008-AB7C-ADFE0FF62D91}" srcOrd="0" destOrd="0" presId="urn:microsoft.com/office/officeart/2005/8/layout/vList2"/>
    <dgm:cxn modelId="{43790EAC-281D-44B7-A302-9A930C8CAD49}" srcId="{425C6642-6680-408F-B513-E7864ECF66C9}" destId="{1363340B-940C-46F9-B8A9-72E9356CCC22}" srcOrd="1" destOrd="0" parTransId="{28D3C7BF-1AA1-4431-B8CF-3B520EE3D6A2}" sibTransId="{6C368128-9517-4B53-90AA-DE15471E5307}"/>
    <dgm:cxn modelId="{37FFE4BF-721D-4774-A3C5-F93638A7FA9F}" srcId="{425C6642-6680-408F-B513-E7864ECF66C9}" destId="{EAE71212-2AD8-45FE-AF48-062E4C309FE5}" srcOrd="2" destOrd="0" parTransId="{A236DA87-29B8-4FB7-BB5D-53D70518DC8F}" sibTransId="{78E50D3E-57AA-4004-B80D-FF712E288C0B}"/>
    <dgm:cxn modelId="{64BB12C9-A74A-4CA0-AB01-6D8675CF1E09}" type="presOf" srcId="{289A7562-8E38-422B-AA3D-0D1875777FD7}" destId="{0D92BD49-B6E3-4544-80B1-7A6886A9E469}" srcOrd="0" destOrd="0" presId="urn:microsoft.com/office/officeart/2005/8/layout/vList2"/>
    <dgm:cxn modelId="{E4CCCFEB-3E98-4B5E-91C3-D129B3A8381C}" type="presParOf" srcId="{573D4C88-8645-41DC-918A-3FA051EA10B9}" destId="{0D92BD49-B6E3-4544-80B1-7A6886A9E469}" srcOrd="0" destOrd="0" presId="urn:microsoft.com/office/officeart/2005/8/layout/vList2"/>
    <dgm:cxn modelId="{2B24DD50-DEF8-4799-AA94-39FFAFFEC33A}" type="presParOf" srcId="{573D4C88-8645-41DC-918A-3FA051EA10B9}" destId="{35B27C13-FE10-45BE-9AFE-87E41CB87ECD}" srcOrd="1" destOrd="0" presId="urn:microsoft.com/office/officeart/2005/8/layout/vList2"/>
    <dgm:cxn modelId="{A42FE5D8-3611-4616-8691-07ED6F8E840F}" type="presParOf" srcId="{573D4C88-8645-41DC-918A-3FA051EA10B9}" destId="{422E1293-3BA6-4B97-996F-084EE6691B24}" srcOrd="2" destOrd="0" presId="urn:microsoft.com/office/officeart/2005/8/layout/vList2"/>
    <dgm:cxn modelId="{AC3F8B6E-B67D-4615-8B51-47C9685C4F2E}" type="presParOf" srcId="{573D4C88-8645-41DC-918A-3FA051EA10B9}" destId="{B0AE2797-7BB5-4582-A415-B66D36EF3C1B}" srcOrd="3" destOrd="0" presId="urn:microsoft.com/office/officeart/2005/8/layout/vList2"/>
    <dgm:cxn modelId="{4D04EFDF-7B57-4BF0-9A68-46608CD810BE}" type="presParOf" srcId="{573D4C88-8645-41DC-918A-3FA051EA10B9}" destId="{056FB689-A721-4008-AB7C-ADFE0FF62D9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2BD49-B6E3-4544-80B1-7A6886A9E469}">
      <dsp:nvSpPr>
        <dsp:cNvPr id="0" name=""/>
        <dsp:cNvSpPr/>
      </dsp:nvSpPr>
      <dsp:spPr>
        <a:xfrm>
          <a:off x="0" y="362005"/>
          <a:ext cx="6073492" cy="8845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kern="1200" dirty="0"/>
            <a:t>Választói névjegyzék – 114fő</a:t>
          </a:r>
          <a:endParaRPr lang="en-US" sz="3600" kern="1200" dirty="0"/>
        </a:p>
      </dsp:txBody>
      <dsp:txXfrm>
        <a:off x="43179" y="405184"/>
        <a:ext cx="5987134" cy="798162"/>
      </dsp:txXfrm>
    </dsp:sp>
    <dsp:sp modelId="{422E1293-3BA6-4B97-996F-084EE6691B24}">
      <dsp:nvSpPr>
        <dsp:cNvPr id="0" name=""/>
        <dsp:cNvSpPr/>
      </dsp:nvSpPr>
      <dsp:spPr>
        <a:xfrm>
          <a:off x="0" y="1350205"/>
          <a:ext cx="6073492" cy="8845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kern="1200"/>
            <a:t>Istentiszteletek 15-25 fő</a:t>
          </a:r>
          <a:endParaRPr lang="en-US" sz="3600" kern="1200"/>
        </a:p>
      </dsp:txBody>
      <dsp:txXfrm>
        <a:off x="43179" y="1393384"/>
        <a:ext cx="5987134" cy="798162"/>
      </dsp:txXfrm>
    </dsp:sp>
    <dsp:sp modelId="{056FB689-A721-4008-AB7C-ADFE0FF62D91}">
      <dsp:nvSpPr>
        <dsp:cNvPr id="0" name=""/>
        <dsp:cNvSpPr/>
      </dsp:nvSpPr>
      <dsp:spPr>
        <a:xfrm>
          <a:off x="0" y="2338405"/>
          <a:ext cx="6073492" cy="8845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kern="1200" dirty="0"/>
            <a:t>Ünnepek 75-100fő</a:t>
          </a:r>
          <a:endParaRPr lang="en-US" sz="3600" kern="1200" dirty="0"/>
        </a:p>
      </dsp:txBody>
      <dsp:txXfrm>
        <a:off x="43179" y="2381584"/>
        <a:ext cx="5987134" cy="798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8C64A0-A93B-745C-CBD2-FC4D83192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2C0A7D2-5773-9B50-089A-8FD0F8046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35469B8-AD50-9ADB-7198-9FCD77571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AAB1-EE1A-472C-A277-726D20CBD571}" type="datetimeFigureOut">
              <a:rPr lang="hu-HU" smtClean="0"/>
              <a:t>2025. 05. 06.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46296F-1591-5ED7-8713-13960C2B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D45BBC0-E8F2-0772-5205-394A9974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01F3-3445-49FB-BA6B-D9D8E89E8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950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D5465B-0419-11C3-4A99-D8A7D874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04D7E12-2346-5E0D-3769-95959DA70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8C725EC-CD03-CC06-853B-6199B98B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AAB1-EE1A-472C-A277-726D20CBD571}" type="datetimeFigureOut">
              <a:rPr lang="hu-HU" smtClean="0"/>
              <a:t>2025. 05. 06.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629AA2C-79F2-C6FC-BB04-29AA8679C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9D4CA14-DDF7-DDC5-0FEB-F548C5B2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01F3-3445-49FB-BA6B-D9D8E89E8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4207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436A2CC-1F50-A6B4-03B3-553D32F12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0A027C2-EC9E-3BD2-6B63-0D703DA45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3BF5C62-D1E2-0A66-061B-C8E54B81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AAB1-EE1A-472C-A277-726D20CBD571}" type="datetimeFigureOut">
              <a:rPr lang="hu-HU" smtClean="0"/>
              <a:t>2025. 05. 06.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CBE376B-9D4B-8AFB-FBFB-3B0E0E6F4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FEB7C7-2D1C-4C39-B7F8-7792FB45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01F3-3445-49FB-BA6B-D9D8E89E8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880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03427B-32E7-FF2D-8CED-63F286F3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7C4808-D48B-6118-2126-463935665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249C9CA-5795-F502-B36B-9689C09B0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AAB1-EE1A-472C-A277-726D20CBD571}" type="datetimeFigureOut">
              <a:rPr lang="hu-HU" smtClean="0"/>
              <a:t>2025. 05. 06.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F556BAD-9194-A536-1D42-E9FA0B2A4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93C0B1-E60E-B4BE-7B63-2DE6F7E9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01F3-3445-49FB-BA6B-D9D8E89E8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775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9D2EE3-70DD-2F61-4083-DAB1475A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DED1655-232C-A2EF-1311-3F8EB8181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3FB6B33-7DBA-438B-0287-EC4AF190F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AAB1-EE1A-472C-A277-726D20CBD571}" type="datetimeFigureOut">
              <a:rPr lang="hu-HU" smtClean="0"/>
              <a:t>2025. 05. 06.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26F28EC-B81A-BF8C-FF08-34091EDD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54B3362-9CE7-59C9-B028-2B7FE881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01F3-3445-49FB-BA6B-D9D8E89E8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4488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726C50-11F9-EA19-5EED-12BE25F3C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6DB69C-2C75-864E-9FE1-B1EFC5ED8F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2061479-154F-B86B-3001-221784348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B00900F-750F-797C-44A2-1E1301F1C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AAB1-EE1A-472C-A277-726D20CBD571}" type="datetimeFigureOut">
              <a:rPr lang="hu-HU" smtClean="0"/>
              <a:t>2025. 05. 06.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1F138B7-F60A-96A7-CF00-E61F2EFD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3C12D3D-13B3-5D8E-4AE6-49DBA91E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01F3-3445-49FB-BA6B-D9D8E89E8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061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74E62C-5A6E-7967-094C-1D9D28B49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600D38A-06A3-5E12-E2B9-8AA6A5FBF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E3D1AFD-B436-163B-0265-AD21277D4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BE8088D-40ED-9D3C-2FDB-E1C91FA62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781D7B8-10C8-D63F-3352-F49C9057E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1CD6950-584F-EA51-39EC-D0590D0FD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AAB1-EE1A-472C-A277-726D20CBD571}" type="datetimeFigureOut">
              <a:rPr lang="hu-HU" smtClean="0"/>
              <a:t>2025. 05. 06.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22A03FC-AE77-A31C-1C7A-81F5AEE66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529E7A8-636F-2260-9A77-FB58620D7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01F3-3445-49FB-BA6B-D9D8E89E8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45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3E06B9-9F4C-D5FC-DE83-B9412FB9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A52B583-B4BC-770C-85C9-C7DDC4B4D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AAB1-EE1A-472C-A277-726D20CBD571}" type="datetimeFigureOut">
              <a:rPr lang="hu-HU" smtClean="0"/>
              <a:t>2025. 05. 06.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1DDA466-A10E-E069-D334-5B724BEF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328C16C-EF58-20B6-CF0F-FC39F644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01F3-3445-49FB-BA6B-D9D8E89E8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903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012DDDF-A012-ABD9-BEC8-76EC02FCA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AAB1-EE1A-472C-A277-726D20CBD571}" type="datetimeFigureOut">
              <a:rPr lang="hu-HU" smtClean="0"/>
              <a:t>2025. 05. 06.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EB28B2B-1DC0-1BBE-6837-5119AA16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90863B0-475F-508F-893E-406E9881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01F3-3445-49FB-BA6B-D9D8E89E8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679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E229F2-BDBC-AB95-F4A5-95E57B779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1EFA6A1-2678-CC94-BE8A-FF611D476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7263B49-4F58-CC66-B155-AF47658B3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46FF926-9E3C-2C3A-4482-ABA7AFDA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AAB1-EE1A-472C-A277-726D20CBD571}" type="datetimeFigureOut">
              <a:rPr lang="hu-HU" smtClean="0"/>
              <a:t>2025. 05. 06.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ADEF924-1313-32BB-814A-35DFDCA8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BA539E5-0D04-536D-597A-B0AAA756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01F3-3445-49FB-BA6B-D9D8E89E8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787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C173FF-9487-964D-E9E2-B222C6CDE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FE48060-458E-2CE3-F16E-56D6C05ABF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24E9876-94A9-FD92-76F1-6482EFCAD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66F4D39-92F0-D39C-39BC-C6A2E0AF0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AAB1-EE1A-472C-A277-726D20CBD571}" type="datetimeFigureOut">
              <a:rPr lang="hu-HU" smtClean="0"/>
              <a:t>2025. 05. 06.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795A286-0A6C-A3B6-441B-9B9DA281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DE16254-4FD2-EE65-19A6-7389DE70E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01F3-3445-49FB-BA6B-D9D8E89E8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382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8E9774D-F8DA-550E-1BFE-4650752B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BC72E5-18F3-0C32-02AB-5EBA35B2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9B2739A-6445-A045-1D6C-62F7185D8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5AAB1-EE1A-472C-A277-726D20CBD571}" type="datetimeFigureOut">
              <a:rPr lang="hu-HU" smtClean="0"/>
              <a:t>2025. 05. 06.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8F5A95-9016-747C-8540-3C797AE4E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B5C932A-44AE-68A3-5169-F16227E79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4701F3-3445-49FB-BA6B-D9D8E89E8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524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kültéri, fű, ég, felhő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49C5302-D5F7-0EA7-ED28-8BFD3569D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B5E4E5-DA9E-5E3A-2076-B56784012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hu-HU" sz="5200">
                <a:solidFill>
                  <a:srgbClr val="FFFFFF"/>
                </a:solidFill>
              </a:rPr>
              <a:t>Szentkirályi Református Egyházközség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AAC20A2-891F-63C1-2974-8C3116E6E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hu-HU">
                <a:solidFill>
                  <a:srgbClr val="FFFFFF"/>
                </a:solidFill>
              </a:rPr>
              <a:t>Balázs Hajnalka  - lelkipásztor</a:t>
            </a:r>
          </a:p>
          <a:p>
            <a:pPr algn="l"/>
            <a:r>
              <a:rPr lang="hu-HU">
                <a:solidFill>
                  <a:srgbClr val="FFFFFF"/>
                </a:solidFill>
              </a:rPr>
              <a:t>Gulyás Péter - presbiter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4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 descr="A képen személy, ruházat, ember, temet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B9240DB-FD4E-2E51-A8CC-787C21AC9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CFD028A-E0DD-67C8-270D-A3CE7EB0C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Keresztelő 1-5 fő             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Konfirmáció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2-5fő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635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F5D7FFF-2B3D-E2A3-05D2-B5F16FC3E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r>
              <a:rPr lang="hu-HU" sz="4800">
                <a:solidFill>
                  <a:srgbClr val="FFFFFF"/>
                </a:solidFill>
              </a:rPr>
              <a:t>Épületeink </a:t>
            </a:r>
            <a:endParaRPr lang="hu-HU" sz="4800" dirty="0">
              <a:solidFill>
                <a:srgbClr val="FFFFFF"/>
              </a:solidFill>
            </a:endParaRP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97BA36AA-EEB5-302B-386B-AD22B222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r="8274" b="-1"/>
          <a:stretch/>
        </p:blipFill>
        <p:spPr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9" name="Kép 8" descr="A képen kültéri, épület, növény, ingatlan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3FECA86-E557-6591-7F5D-1AE79E191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94" b="1"/>
          <a:stretch/>
        </p:blipFill>
        <p:spPr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533095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F7EF378-D0AF-8E4C-5BE1-0BE228551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894576" cy="1600200"/>
          </a:xfrm>
        </p:spPr>
        <p:txBody>
          <a:bodyPr anchor="ctr">
            <a:normAutofit/>
          </a:bodyPr>
          <a:lstStyle/>
          <a:p>
            <a:r>
              <a:rPr lang="hu-HU" sz="2200" dirty="0">
                <a:solidFill>
                  <a:srgbClr val="FFFFFF"/>
                </a:solidFill>
              </a:rPr>
              <a:t>Gyülekezeti ház</a:t>
            </a:r>
          </a:p>
          <a:p>
            <a:r>
              <a:rPr lang="hu-HU" sz="2200" dirty="0">
                <a:solidFill>
                  <a:srgbClr val="FFFFFF"/>
                </a:solidFill>
              </a:rPr>
              <a:t>Parókia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7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552714D-0746-516F-8E04-8CD9710DD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4851085"/>
            <a:ext cx="12202174" cy="2020500"/>
            <a:chOff x="0" y="-29768"/>
            <a:chExt cx="12202174" cy="151935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A41354-436C-9656-0817-56B6CF8CD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863EEE-38BD-6BC9-BA81-2F33679D3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A65459-0869-1AF9-758A-0BF65F128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F35D80ED-BCBD-2A3A-7365-888B31871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630" y="5167418"/>
            <a:ext cx="8949690" cy="702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Templomfelújítás 2022</a:t>
            </a:r>
          </a:p>
        </p:txBody>
      </p:sp>
      <p:pic>
        <p:nvPicPr>
          <p:cNvPr id="9" name="Kép 8" descr="A képen kültéri, ég, épület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D94E7D1-D9FF-89A9-6866-9239A93F9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2312" b="-1"/>
          <a:stretch/>
        </p:blipFill>
        <p:spPr>
          <a:xfrm rot="5400000">
            <a:off x="1060015" y="912448"/>
            <a:ext cx="3217333" cy="3132413"/>
          </a:xfrm>
          <a:prstGeom prst="rect">
            <a:avLst/>
          </a:prstGeom>
        </p:spPr>
      </p:pic>
      <p:pic>
        <p:nvPicPr>
          <p:cNvPr id="7" name="Kép 6" descr="A képen kültéri, ég, épület, fű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14552EC-52FD-2B12-06F3-CAE2E3A58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r="8660" b="-2"/>
          <a:stretch/>
        </p:blipFill>
        <p:spPr>
          <a:xfrm>
            <a:off x="4529695" y="870390"/>
            <a:ext cx="3136064" cy="3217333"/>
          </a:xfrm>
          <a:prstGeom prst="rect">
            <a:avLst/>
          </a:prstGeom>
        </p:spPr>
      </p:pic>
      <p:pic>
        <p:nvPicPr>
          <p:cNvPr id="5" name="Tartalom helye 4" descr="A képen kültéri, fa, ég, épül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1091394-51CA-8BA3-84B1-5322F30F3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6" b="-1"/>
          <a:stretch/>
        </p:blipFill>
        <p:spPr>
          <a:xfrm rot="5400000">
            <a:off x="7918104" y="912448"/>
            <a:ext cx="3217333" cy="313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69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3C46643-AD72-0E32-D715-B0226B70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Alkalmak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Kép 8" descr="A képen személy, ruházat, fedett pályás, virá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22BB565-7DFC-5E39-1DBE-D663DDC6E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7658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7" name="Kép 6" descr="A képen ruházat, bútorok, fedett pályás, szé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3B2BB76-CA83-9384-393F-001BE05FF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8" r="1" b="10862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1" name="Kép 10" descr="A képen ruházat, személy, lábbelik, bab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27C1A68-B2CA-5834-67B8-2E2DA3CF6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243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3" name="Kép 12" descr="A képen ruházat, személy, fedett pályás, fa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D83A2DB-1CEE-E9D2-50C4-D70280CC0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8" r="-1" b="-1"/>
          <a:stretch/>
        </p:blipFill>
        <p:spPr>
          <a:xfrm>
            <a:off x="8086176" y="286771"/>
            <a:ext cx="3797984" cy="4111321"/>
          </a:xfrm>
          <a:prstGeom prst="rect">
            <a:avLst/>
          </a:prstGeom>
        </p:spPr>
      </p:pic>
      <p:pic>
        <p:nvPicPr>
          <p:cNvPr id="5" name="Tartalom helye 4" descr="A képen ruházat, személy, karácsonyfa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7F2A358-CCFA-4B36-B7F1-001F9C937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0" r="1" b="3197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323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CA8F289-5C83-F939-B5CA-ACED22E1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Alkalmak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Kép 8" descr="A képen ruházat, személy, fal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6837DAF-0160-7161-E484-657B4668F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r="1" b="1573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3" name="Kép 12" descr="A képen ruházat, bútorok, fedett pályás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72A8958-C388-3DCD-7C7C-37A184798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" r="1" b="1545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7" name="Kép 6" descr="A képen ruházat, karácsonyfa, fedett pályás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9E895BB-44F8-DF12-EB04-4C0A55BF0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0231" b="-3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1" name="Kép 10" descr="A képen személy, ruházat, Emberi arc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3D3F5C8-BEBF-5600-3DB2-497713E8A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14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5" name="Tartalom helye 4" descr="A képen ruházat, fedett pályás, személy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05E1BC2-5A0C-3FCD-23C9-448985AB4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6" r="1" b="7292"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89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806194D-2D0F-9E5E-07BC-FBAB4601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Káté zenekar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Kép 16" descr="A képen ruházat, Emberi arc, fedett pályás, fa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06D88E4-F927-114F-F080-FDB0780BF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4" r="1" b="1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9" name="Kép 18" descr="A képen ruházat, Emberi arc, személy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4E564B3-4B2D-D006-A418-0CDF32188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7" r="1" b="1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1" name="Kép 10" descr="A képen fedett pályás, ruházat, személy, bútoro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8F93CA9-6567-F380-7A49-0E6EA4C53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9" r="8241" b="-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9" name="Kép 8" descr="A képen ruházat, személy, zene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8CF54A9-0518-A431-CF28-A771AD69C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r="13965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5" name="Tartalom helye 4" descr="A képen hangszer, ruházat, koncert, gitá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3213BBA-7419-4435-8E44-D118E6331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7" r="1" b="1"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147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AF9EA5-DFDA-9E7F-C89C-7B2CBBE7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2341"/>
            <a:ext cx="706161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Presbiterválasztás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A képen ruházat, öltöny, ember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00C021A-611C-972D-2D21-F051555AA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" r="2" b="2"/>
          <a:stretch/>
        </p:blipFill>
        <p:spPr>
          <a:xfrm>
            <a:off x="-4" y="10"/>
            <a:ext cx="8328610" cy="5279933"/>
          </a:xfrm>
          <a:prstGeom prst="rect">
            <a:avLst/>
          </a:prstGeom>
        </p:spPr>
      </p:pic>
      <p:pic>
        <p:nvPicPr>
          <p:cNvPr id="5" name="Tartalom helye 4" descr="A képen ruházat, személy, fal, virá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6400339-AA07-12FD-59C6-A7644D8C4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2" b="-3"/>
          <a:stretch/>
        </p:blipFill>
        <p:spPr>
          <a:xfrm>
            <a:off x="8328610" y="1"/>
            <a:ext cx="3863392" cy="2653792"/>
          </a:xfrm>
          <a:prstGeom prst="rect">
            <a:avLst/>
          </a:prstGeom>
        </p:spPr>
      </p:pic>
      <p:pic>
        <p:nvPicPr>
          <p:cNvPr id="9" name="Kép 8" descr="A képen ruházat, személy, fedett pályás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E036CAE-F78D-D62B-8FEA-F4F23ED85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2" b="-3"/>
          <a:stretch/>
        </p:blipFill>
        <p:spPr>
          <a:xfrm>
            <a:off x="8328611" y="2639971"/>
            <a:ext cx="3863392" cy="26537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A47CC56-1188-533D-88C5-F705AFAA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93370"/>
            <a:ext cx="12207200" cy="123363"/>
            <a:chOff x="-5025" y="6737718"/>
            <a:chExt cx="12207200" cy="12336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EFA798-8C89-9948-4282-92855291A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009D10-42BE-E080-5E98-DA638B250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7710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ruházat, személy, ember, nő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7BA8E0E-983F-3DFA-4DEE-6921BD020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r="1436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EA614E5-7573-3E37-1859-C5F316998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hu-HU" sz="4000"/>
              <a:t>Anyagiak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24107B-54CB-25B1-7F47-D0286A4C0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hu-HU" sz="2000"/>
              <a:t>Egyházfenntartói emelése</a:t>
            </a:r>
          </a:p>
          <a:p>
            <a:r>
              <a:rPr lang="hu-HU" sz="2000"/>
              <a:t>Lelkipásztor készpénzjavadalmának emelése</a:t>
            </a:r>
          </a:p>
          <a:p>
            <a:r>
              <a:rPr lang="hu-HU" sz="2000"/>
              <a:t>Adományok, perselyek magasabbak</a:t>
            </a:r>
          </a:p>
          <a:p>
            <a:r>
              <a:rPr lang="hu-HU" sz="2000"/>
              <a:t>Jótékonysági bál bevétele</a:t>
            </a:r>
          </a:p>
        </p:txBody>
      </p:sp>
    </p:spTree>
    <p:extLst>
      <p:ext uri="{BB962C8B-B14F-4D97-AF65-F5344CB8AC3E}">
        <p14:creationId xmlns:p14="http://schemas.microsoft.com/office/powerpoint/2010/main" val="2541944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18E15C-94FE-19B9-3896-164681BF2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2341"/>
            <a:ext cx="706161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Jelen</a:t>
            </a:r>
          </a:p>
        </p:txBody>
      </p:sp>
      <p:pic>
        <p:nvPicPr>
          <p:cNvPr id="5" name="Tartalom helye 4" descr="A képen kültéri, ruházat, fa, fű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A9833F8-83D5-00FF-2FCE-DDAA16A39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3" r="2" b="2"/>
          <a:stretch/>
        </p:blipFill>
        <p:spPr>
          <a:xfrm>
            <a:off x="-4" y="10"/>
            <a:ext cx="8328610" cy="5279933"/>
          </a:xfrm>
          <a:prstGeom prst="rect">
            <a:avLst/>
          </a:prstGeom>
        </p:spPr>
      </p:pic>
      <p:pic>
        <p:nvPicPr>
          <p:cNvPr id="7" name="Kép 6" descr="A képen személy, ruházat, kültéri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064C715-E656-EA65-C7D0-CFEF278AB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r="3" b="3"/>
          <a:stretch/>
        </p:blipFill>
        <p:spPr>
          <a:xfrm>
            <a:off x="8328610" y="1"/>
            <a:ext cx="3863392" cy="2653792"/>
          </a:xfrm>
          <a:prstGeom prst="rect">
            <a:avLst/>
          </a:prstGeom>
        </p:spPr>
      </p:pic>
      <p:pic>
        <p:nvPicPr>
          <p:cNvPr id="9" name="Kép 8" descr="A képen ruházat, fal, személy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6C746F6-2402-0A10-985F-7148E2231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r="10371" b="3"/>
          <a:stretch/>
        </p:blipFill>
        <p:spPr>
          <a:xfrm>
            <a:off x="8328611" y="2639971"/>
            <a:ext cx="3863392" cy="26537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A47CC56-1188-533D-88C5-F705AFAA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93370"/>
            <a:ext cx="12207200" cy="123363"/>
            <a:chOff x="-5025" y="6737718"/>
            <a:chExt cx="12207200" cy="12336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EFA798-8C89-9948-4282-92855291A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009D10-42BE-E080-5E98-DA638B250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5936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F7D2F7-4DAD-9C98-B5FD-66C0C349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Adventi közös éneklés a falu adventi koszorújánál</a:t>
            </a:r>
          </a:p>
        </p:txBody>
      </p:sp>
      <p:pic>
        <p:nvPicPr>
          <p:cNvPr id="5" name="Tartalom helye 4" descr="A képen ruházat, kültéri, személy, kabá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951BFD3-894C-210F-8791-87793A180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329" y="159757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028074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Tartalom helye 10" descr="A képen kültéri, fű, ég, növén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F517379-B9EF-7DDA-1916-132F597B4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8" b="4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1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3B45E2-3BE0-AF7D-369C-F3DC2968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341415" y="3351"/>
            <a:ext cx="1519350" cy="12202174"/>
          </a:xfrm>
          <a:prstGeom prst="rect">
            <a:avLst/>
          </a:prstGeom>
          <a:gradFill>
            <a:gsLst>
              <a:gs pos="0">
                <a:schemeClr val="accent5"/>
              </a:gs>
              <a:gs pos="96000">
                <a:schemeClr val="accent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E21F74A5-B735-0F8D-63A1-E20BB85ED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664051" y="3313433"/>
            <a:ext cx="1507122" cy="5569131"/>
          </a:xfrm>
          <a:prstGeom prst="rect">
            <a:avLst/>
          </a:prstGeom>
          <a:gradFill>
            <a:gsLst>
              <a:gs pos="36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73C44B-6EE9-7C41-FEF8-3D8C4AE58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3931710" y="1413054"/>
            <a:ext cx="1519355" cy="9382775"/>
          </a:xfrm>
          <a:prstGeom prst="rect">
            <a:avLst/>
          </a:prstGeom>
          <a:gradFill>
            <a:gsLst>
              <a:gs pos="19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7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AD37B9D-01E4-3572-B3B6-9D3F0F38F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7069932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Közös Ifik</a:t>
            </a:r>
          </a:p>
        </p:txBody>
      </p:sp>
      <p:pic>
        <p:nvPicPr>
          <p:cNvPr id="9" name="Kép 8" descr="A képen ruházat, személy, Emberi arc, nő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BD1C268-33BB-8342-D810-7AEBCCAEB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" b="-2"/>
          <a:stretch/>
        </p:blipFill>
        <p:spPr>
          <a:xfrm>
            <a:off x="-6217" y="2"/>
            <a:ext cx="8278848" cy="4755485"/>
          </a:xfrm>
          <a:prstGeom prst="rect">
            <a:avLst/>
          </a:prstGeom>
        </p:spPr>
      </p:pic>
      <p:pic>
        <p:nvPicPr>
          <p:cNvPr id="5" name="Tartalom helye 4" descr="A képen ruházat, személy, fedett pályás, nő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F6CC355-F426-6C04-16FE-820762CA6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" r="7" b="17031"/>
          <a:stretch/>
        </p:blipFill>
        <p:spPr>
          <a:xfrm>
            <a:off x="8272631" y="10"/>
            <a:ext cx="3929982" cy="2435858"/>
          </a:xfrm>
          <a:prstGeom prst="rect">
            <a:avLst/>
          </a:prstGeom>
        </p:spPr>
      </p:pic>
      <p:pic>
        <p:nvPicPr>
          <p:cNvPr id="7" name="Kép 6" descr="A képen ruházat, személy, fedett pályás, Emberi arc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52CC40B-8C7B-C38D-3C59-CA13055FB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" b="2"/>
          <a:stretch/>
        </p:blipFill>
        <p:spPr>
          <a:xfrm>
            <a:off x="8272195" y="1798475"/>
            <a:ext cx="3929982" cy="2405967"/>
          </a:xfrm>
          <a:prstGeom prst="rect">
            <a:avLst/>
          </a:prstGeom>
        </p:spPr>
      </p:pic>
      <p:pic>
        <p:nvPicPr>
          <p:cNvPr id="11" name="Kép 10" descr="A képen ruházat, személy, kültéri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894F7D9-2154-0909-4D64-FA4D0EA4E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r="1738" b="2"/>
          <a:stretch/>
        </p:blipFill>
        <p:spPr>
          <a:xfrm>
            <a:off x="8271760" y="3521578"/>
            <a:ext cx="3778526" cy="221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60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ím 1">
            <a:extLst>
              <a:ext uri="{FF2B5EF4-FFF2-40B4-BE49-F238E27FC236}">
                <a16:creationId xmlns:a16="http://schemas.microsoft.com/office/drawing/2014/main" id="{9B6CA101-2E7C-D5F0-E495-62ABC1E5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r>
              <a:rPr lang="hu-HU" sz="4800"/>
              <a:t>Közös Bibliaórák</a:t>
            </a:r>
          </a:p>
        </p:txBody>
      </p:sp>
      <p:pic>
        <p:nvPicPr>
          <p:cNvPr id="7" name="Tartalom helye 6" descr="A képen ruházat, személy, ember, kültéri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5532E73-DDF4-1B17-9018-19595A9BE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8" r="2806" b="-1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Tartalom helye 4" descr="A képen fedett pályás, ruházat, helyszín, fa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D5353F4-2D8D-CFD1-0F4B-5004394BF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5" b="36351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32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43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3B45E2-3BE0-AF7D-369C-F3DC2968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341415" y="3351"/>
            <a:ext cx="1519350" cy="12202174"/>
          </a:xfrm>
          <a:prstGeom prst="rect">
            <a:avLst/>
          </a:prstGeom>
          <a:gradFill>
            <a:gsLst>
              <a:gs pos="0">
                <a:schemeClr val="accent5"/>
              </a:gs>
              <a:gs pos="96000">
                <a:schemeClr val="accent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F74A5-B735-0F8D-63A1-E20BB85ED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664051" y="3313433"/>
            <a:ext cx="1507122" cy="5569131"/>
          </a:xfrm>
          <a:prstGeom prst="rect">
            <a:avLst/>
          </a:prstGeom>
          <a:gradFill>
            <a:gsLst>
              <a:gs pos="36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73C44B-6EE9-7C41-FEF8-3D8C4AE58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3931710" y="1413054"/>
            <a:ext cx="1519355" cy="9382775"/>
          </a:xfrm>
          <a:prstGeom prst="rect">
            <a:avLst/>
          </a:prstGeom>
          <a:gradFill>
            <a:gsLst>
              <a:gs pos="19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7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97F28B1-B687-320A-C0DC-BFC14ED8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7069932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Családi napok</a:t>
            </a:r>
          </a:p>
        </p:txBody>
      </p:sp>
      <p:pic>
        <p:nvPicPr>
          <p:cNvPr id="11" name="Kép 10" descr="A képen kültéri, fű, fa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52B0A5B-AFC1-D2AE-C67F-8FB852D8A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r="1" b="13849"/>
          <a:stretch/>
        </p:blipFill>
        <p:spPr>
          <a:xfrm>
            <a:off x="-6217" y="2"/>
            <a:ext cx="9282298" cy="5331881"/>
          </a:xfrm>
          <a:prstGeom prst="rect">
            <a:avLst/>
          </a:prstGeom>
        </p:spPr>
      </p:pic>
      <p:pic>
        <p:nvPicPr>
          <p:cNvPr id="9" name="Kép 8" descr="A képen ruházat, fa, kültéri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C19ADC5-16B8-434E-78F1-3DB7E7637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" r="7" b="50"/>
          <a:stretch/>
        </p:blipFill>
        <p:spPr>
          <a:xfrm>
            <a:off x="9298805" y="10"/>
            <a:ext cx="2903808" cy="1799821"/>
          </a:xfrm>
          <a:prstGeom prst="rect">
            <a:avLst/>
          </a:prstGeom>
        </p:spPr>
      </p:pic>
      <p:pic>
        <p:nvPicPr>
          <p:cNvPr id="7" name="Kép 6" descr="A képen ruházat, mikrofon, személy, Virágköt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8ED0930-8611-1425-7312-0400F6670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r="-6" b="-6"/>
          <a:stretch/>
        </p:blipFill>
        <p:spPr>
          <a:xfrm>
            <a:off x="9298805" y="1798476"/>
            <a:ext cx="2903372" cy="1777468"/>
          </a:xfrm>
          <a:prstGeom prst="rect">
            <a:avLst/>
          </a:prstGeom>
        </p:spPr>
      </p:pic>
      <p:pic>
        <p:nvPicPr>
          <p:cNvPr id="5" name="Tartalom helye 4" descr="A képen kültéri, fa, ég, fű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77C4A2E-3E51-26E3-DFAB-ECB86A977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" b="2"/>
          <a:stretch/>
        </p:blipFill>
        <p:spPr>
          <a:xfrm>
            <a:off x="9298805" y="3567291"/>
            <a:ext cx="2903372" cy="17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81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1436E3F-C9DA-A088-9A9A-1F13FF6B2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</p:spPr>
        <p:txBody>
          <a:bodyPr anchor="t">
            <a:normAutofit/>
          </a:bodyPr>
          <a:lstStyle/>
          <a:p>
            <a:r>
              <a:rPr lang="hu-HU" sz="4000"/>
              <a:t>Küldetésünk…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DBF206E-253F-18C1-CBF9-A8F0D60E2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3" y="1676399"/>
            <a:ext cx="6060137" cy="40789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600" dirty="0">
                <a:solidFill>
                  <a:schemeClr val="tx1">
                    <a:alpha val="55000"/>
                  </a:schemeClr>
                </a:solidFill>
              </a:rPr>
              <a:t>hogy Istent imádjuk, dicsérjük egy erős, összetartó közösségben, ahol szeretetben szolgálunk egymás felé a lelki fejlődés által, és mások felé az evangélium megosztásával.</a:t>
            </a:r>
          </a:p>
        </p:txBody>
      </p:sp>
    </p:spTree>
    <p:extLst>
      <p:ext uri="{BB962C8B-B14F-4D97-AF65-F5344CB8AC3E}">
        <p14:creationId xmlns:p14="http://schemas.microsoft.com/office/powerpoint/2010/main" val="1174841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344DF026-63B5-E832-2892-DA242FF0E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hu-HU" sz="3000">
                <a:solidFill>
                  <a:schemeClr val="bg1"/>
                </a:solidFill>
              </a:rPr>
              <a:t>„Legyetek tehát türelemmel, testvéreim, az Úr eljöveteléig. Íme, a földművelő várja a föld drága gyümölcsét, és türelmesen várja, amíg az késői és korai esőt kap. Legyetek tehát türelemmel, és erősítsétek meg szíveteket, mert az Úr eljövetele közel van.” Jakab 5,7-9</a:t>
            </a:r>
          </a:p>
        </p:txBody>
      </p:sp>
      <p:pic>
        <p:nvPicPr>
          <p:cNvPr id="5" name="Tartalom helye 4" descr="A képen kültéri, épület, ég, templo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660E213-D03C-9BAC-C0F2-F8CFDAE35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1829792"/>
            <a:ext cx="4484688" cy="3363516"/>
          </a:xfrm>
        </p:spPr>
      </p:pic>
    </p:spTree>
    <p:extLst>
      <p:ext uri="{BB962C8B-B14F-4D97-AF65-F5344CB8AC3E}">
        <p14:creationId xmlns:p14="http://schemas.microsoft.com/office/powerpoint/2010/main" val="2130900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artalom helye 4" descr="A képen kültéri, ég, fű, táj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3DF9B96-4206-EF21-B007-0EE998259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58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artalom helye 4" descr="A képen kültéri, fű, épület, é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5F0E793-B794-C566-79AF-0572074B1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artalom helye 4" descr="A képen hó, kültéri, Légi fotó, Madártávl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25306E4-2E0D-959A-24DB-4C81D0EB9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59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Tartalom helye 6" descr="A képen kültéri, ég, épület, fű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6B4B1FA-7FC0-A0E4-27DB-1FE8232AB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87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artalom helye 4" descr="A képen fű, kültéri, ég, felhő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7BCDBD4-D0C5-8724-9083-3E3DF5728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1" b="119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93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13BE7F7-4EBF-9D20-CC64-C60657E7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/>
              <a:t>Létszámok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AEA36-9476-3C7B-42DB-CDA50782E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3" r="26223" b="2"/>
          <a:stretch/>
        </p:blipFill>
        <p:spPr>
          <a:xfrm>
            <a:off x="6568344" y="481405"/>
            <a:ext cx="5295805" cy="5504688"/>
          </a:xfrm>
          <a:prstGeom prst="rect">
            <a:avLst/>
          </a:prstGeom>
        </p:spPr>
      </p:pic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687323C2-F615-2546-F517-6D662FCF2F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6521676"/>
              </p:ext>
            </p:extLst>
          </p:nvPr>
        </p:nvGraphicFramePr>
        <p:xfrm>
          <a:off x="247426" y="1554949"/>
          <a:ext cx="6073492" cy="3584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185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ruházat, fal, személy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9FB2AAD-BC7F-13B0-0514-C3BD72466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0" r="9091" b="39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969E294-9DAD-98BF-388F-A9209C014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Létszámok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102DD2-3224-3FB0-A4AB-F7206A2B4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chemeClr val="bg1"/>
                </a:solidFill>
              </a:rPr>
              <a:t>Hittanórák</a:t>
            </a:r>
            <a:r>
              <a:rPr lang="en-US" sz="2400" dirty="0">
                <a:solidFill>
                  <a:schemeClr val="bg1"/>
                </a:solidFill>
              </a:rPr>
              <a:t> – 32 </a:t>
            </a:r>
            <a:r>
              <a:rPr lang="en-US" sz="2400" dirty="0" err="1">
                <a:solidFill>
                  <a:schemeClr val="bg1"/>
                </a:solidFill>
              </a:rPr>
              <a:t>gyermek</a:t>
            </a:r>
            <a:r>
              <a:rPr lang="hu-HU" sz="2400" dirty="0">
                <a:solidFill>
                  <a:schemeClr val="bg1"/>
                </a:solidFill>
              </a:rPr>
              <a:t>            </a:t>
            </a:r>
            <a:r>
              <a:rPr lang="hu-HU" sz="2400" i="1" dirty="0">
                <a:solidFill>
                  <a:schemeClr val="bg1"/>
                </a:solidFill>
              </a:rPr>
              <a:t>(Anyák napi Istentisztelet 2023)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1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156</Words>
  <Application>Microsoft Office PowerPoint</Application>
  <PresentationFormat>Szélesvásznú</PresentationFormat>
  <Paragraphs>31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Office-téma</vt:lpstr>
      <vt:lpstr>Szentkirályi Református Egyházközség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Létszámok</vt:lpstr>
      <vt:lpstr>Létszámok</vt:lpstr>
      <vt:lpstr>Keresztelő 1-5 fő              Konfirmáció 2-5fő</vt:lpstr>
      <vt:lpstr>Épületeink </vt:lpstr>
      <vt:lpstr>Templomfelújítás 2022</vt:lpstr>
      <vt:lpstr>Alkalmak</vt:lpstr>
      <vt:lpstr>Alkalmak</vt:lpstr>
      <vt:lpstr>Káté zenekar</vt:lpstr>
      <vt:lpstr>Presbiterválasztás</vt:lpstr>
      <vt:lpstr>Anyagiak</vt:lpstr>
      <vt:lpstr>Jelen</vt:lpstr>
      <vt:lpstr>Adventi közös éneklés a falu adventi koszorújánál</vt:lpstr>
      <vt:lpstr>Közös Ifik</vt:lpstr>
      <vt:lpstr>Közös Bibliaórák</vt:lpstr>
      <vt:lpstr>Családi napok</vt:lpstr>
      <vt:lpstr>Küldetésünk…</vt:lpstr>
      <vt:lpstr>„Legyetek tehát türelemmel, testvéreim, az Úr eljöveteléig. Íme, a földművelő várja a föld drága gyümölcsét, és türelmesen várja, amíg az késői és korai esőt kap. Legyetek tehát türelemmel, és erősítsétek meg szíveteket, mert az Úr eljövetele közel van.” Jakab 5,7-9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Egyházközség Szentkirályi Református</dc:creator>
  <cp:lastModifiedBy>Egyházközség Szentkirályi Református</cp:lastModifiedBy>
  <cp:revision>1</cp:revision>
  <dcterms:created xsi:type="dcterms:W3CDTF">2025-05-06T07:25:01Z</dcterms:created>
  <dcterms:modified xsi:type="dcterms:W3CDTF">2025-05-06T13:49:07Z</dcterms:modified>
</cp:coreProperties>
</file>